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6"/>
  </p:notesMasterIdLst>
  <p:sldIdLst>
    <p:sldId id="256" r:id="rId2"/>
    <p:sldId id="259" r:id="rId3"/>
    <p:sldId id="261" r:id="rId4"/>
    <p:sldId id="262" r:id="rId5"/>
    <p:sldId id="282" r:id="rId6"/>
    <p:sldId id="283" r:id="rId7"/>
    <p:sldId id="281" r:id="rId8"/>
    <p:sldId id="284" r:id="rId9"/>
    <p:sldId id="285" r:id="rId10"/>
    <p:sldId id="287" r:id="rId11"/>
    <p:sldId id="286" r:id="rId12"/>
    <p:sldId id="288" r:id="rId13"/>
    <p:sldId id="289" r:id="rId14"/>
    <p:sldId id="279" r:id="rId15"/>
  </p:sldIdLst>
  <p:sldSz cx="9144000" cy="5143500" type="screen16x9"/>
  <p:notesSz cx="6858000" cy="9144000"/>
  <p:embeddedFontLst>
    <p:embeddedFont>
      <p:font typeface="Sniglet" panose="020B0604020202020204" charset="0"/>
      <p:regular r:id="rId17"/>
    </p:embeddedFont>
    <p:embeddedFont>
      <p:font typeface="Dosis" panose="020B0604020202020204" charset="0"/>
      <p:regular r:id="rId18"/>
      <p:bold r:id="rId19"/>
    </p:embeddedFont>
    <p:embeddedFont>
      <p:font typeface="Tahoma" panose="020B0604030504040204" pitchFamily="34" charset="0"/>
      <p:regular r:id="rId20"/>
      <p:bold r:id="rId21"/>
    </p:embeddedFont>
    <p:embeddedFont>
      <p:font typeface="Trebuchet MS" panose="020B0603020202020204" pitchFamily="34" charset="0"/>
      <p:regular r:id="rId22"/>
      <p:bold r:id="rId23"/>
      <p:italic r:id="rId24"/>
      <p:boldItalic r:id="rId25"/>
    </p:embeddedFont>
    <p:embeddedFont>
      <p:font typeface="Comic Sans MS" panose="030F0702030302020204" pitchFamily="66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F702485-220C-462D-A60E-D5B6CDBC90A9}">
  <a:tblStyle styleId="{7F702485-220C-462D-A60E-D5B6CDBC90A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52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800"/>
              <a:buNone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"/>
          <p:cNvSpPr/>
          <p:nvPr/>
        </p:nvSpPr>
        <p:spPr>
          <a:xfrm>
            <a:off x="723692" y="4220091"/>
            <a:ext cx="794875" cy="985737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4" name="Google Shape;164;p2"/>
          <p:cNvSpPr/>
          <p:nvPr/>
        </p:nvSpPr>
        <p:spPr>
          <a:xfrm>
            <a:off x="-58319" y="3053287"/>
            <a:ext cx="782014" cy="890356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5" name="Google Shape;165;p2"/>
          <p:cNvSpPr/>
          <p:nvPr/>
        </p:nvSpPr>
        <p:spPr>
          <a:xfrm>
            <a:off x="4025101" y="3422420"/>
            <a:ext cx="370865" cy="809588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3078045" y="3128354"/>
            <a:ext cx="730671" cy="895811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5401648" y="3285712"/>
            <a:ext cx="805934" cy="75083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8" name="Google Shape;168;p2"/>
          <p:cNvSpPr/>
          <p:nvPr/>
        </p:nvSpPr>
        <p:spPr>
          <a:xfrm>
            <a:off x="8364459" y="3346843"/>
            <a:ext cx="873792" cy="600260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4551116" y="3125540"/>
            <a:ext cx="657208" cy="679227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0" name="Google Shape;170;p2"/>
          <p:cNvSpPr/>
          <p:nvPr/>
        </p:nvSpPr>
        <p:spPr>
          <a:xfrm>
            <a:off x="4419881" y="3994834"/>
            <a:ext cx="919681" cy="950908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2644912" y="4036538"/>
            <a:ext cx="890356" cy="706800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2116542" y="3186156"/>
            <a:ext cx="829755" cy="780163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1347361" y="3186147"/>
            <a:ext cx="599146" cy="706812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2681615" y="4813558"/>
            <a:ext cx="816944" cy="313967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7146421" y="4508764"/>
            <a:ext cx="1040884" cy="730620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7146430" y="3104432"/>
            <a:ext cx="684732" cy="721463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5262207" y="4729516"/>
            <a:ext cx="525046" cy="372666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8376372" y="4729061"/>
            <a:ext cx="508532" cy="324976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3808716" y="4429326"/>
            <a:ext cx="570935" cy="567282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7975391" y="3053272"/>
            <a:ext cx="541560" cy="67927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1570785" y="4028295"/>
            <a:ext cx="734324" cy="723314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247060" y="4094875"/>
            <a:ext cx="275434" cy="244207"/>
          </a:xfrm>
          <a:custGeom>
            <a:avLst/>
            <a:gdLst/>
            <a:ahLst/>
            <a:cxnLst/>
            <a:rect l="l" t="t" r="r" b="b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8516944" y="4082884"/>
            <a:ext cx="690236" cy="510383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859713" y="3417443"/>
            <a:ext cx="317620" cy="659010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5" name="Google Shape;185;p2"/>
          <p:cNvSpPr/>
          <p:nvPr/>
        </p:nvSpPr>
        <p:spPr>
          <a:xfrm rot="1920742">
            <a:off x="5707038" y="4213989"/>
            <a:ext cx="884797" cy="750834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6" name="Google Shape;186;p2"/>
          <p:cNvSpPr/>
          <p:nvPr/>
        </p:nvSpPr>
        <p:spPr>
          <a:xfrm rot="-3496844">
            <a:off x="115839" y="4509560"/>
            <a:ext cx="537852" cy="464440"/>
          </a:xfrm>
          <a:custGeom>
            <a:avLst/>
            <a:gdLst/>
            <a:ahLst/>
            <a:cxnLst/>
            <a:rect l="l" t="t" r="r" b="b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7518184" y="3966329"/>
            <a:ext cx="846269" cy="598458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8" name="Google Shape;188;p2"/>
          <p:cNvSpPr/>
          <p:nvPr/>
        </p:nvSpPr>
        <p:spPr>
          <a:xfrm rot="-5400000">
            <a:off x="6496794" y="3021441"/>
            <a:ext cx="493819" cy="63153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6453205" y="3705907"/>
            <a:ext cx="666366" cy="752689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1866011" y="4742879"/>
            <a:ext cx="681078" cy="455287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6669805" y="4614395"/>
            <a:ext cx="308462" cy="330481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"/>
          <p:cNvSpPr txBox="1">
            <a:spLocks noGrp="1"/>
          </p:cNvSpPr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 b="0"/>
            </a:lvl9pPr>
          </a:lstStyle>
          <a:p>
            <a:endParaRPr/>
          </a:p>
        </p:txBody>
      </p:sp>
      <p:sp>
        <p:nvSpPr>
          <p:cNvPr id="194" name="Google Shape;194;p3"/>
          <p:cNvSpPr txBox="1">
            <a:spLocks noGrp="1"/>
          </p:cNvSpPr>
          <p:nvPr>
            <p:ph type="subTitle" idx="1"/>
          </p:nvPr>
        </p:nvSpPr>
        <p:spPr>
          <a:xfrm>
            <a:off x="3210885" y="2864177"/>
            <a:ext cx="5301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600"/>
              <a:buNone/>
              <a:defRPr>
                <a:solidFill>
                  <a:srgbClr val="1C4587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3000"/>
              <a:buNone/>
              <a:defRPr sz="300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3"/>
          <p:cNvSpPr/>
          <p:nvPr/>
        </p:nvSpPr>
        <p:spPr>
          <a:xfrm>
            <a:off x="4412080" y="4661638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6" name="Google Shape;196;p3"/>
          <p:cNvSpPr/>
          <p:nvPr/>
        </p:nvSpPr>
        <p:spPr>
          <a:xfrm>
            <a:off x="3968826" y="4000288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7" name="Google Shape;197;p3"/>
          <p:cNvSpPr/>
          <p:nvPr/>
        </p:nvSpPr>
        <p:spPr>
          <a:xfrm>
            <a:off x="6283364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8" name="Google Shape;198;p3"/>
          <p:cNvSpPr/>
          <p:nvPr/>
        </p:nvSpPr>
        <p:spPr>
          <a:xfrm>
            <a:off x="57465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9" name="Google Shape;199;p3"/>
          <p:cNvSpPr/>
          <p:nvPr/>
        </p:nvSpPr>
        <p:spPr>
          <a:xfrm>
            <a:off x="70636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0" name="Google Shape;200;p3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65815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2" name="Google Shape;202;p3"/>
          <p:cNvSpPr/>
          <p:nvPr/>
        </p:nvSpPr>
        <p:spPr>
          <a:xfrm>
            <a:off x="65071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3" name="Google Shape;203;p3"/>
          <p:cNvSpPr/>
          <p:nvPr/>
        </p:nvSpPr>
        <p:spPr>
          <a:xfrm>
            <a:off x="55010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4" name="Google Shape;204;p3"/>
          <p:cNvSpPr/>
          <p:nvPr/>
        </p:nvSpPr>
        <p:spPr>
          <a:xfrm>
            <a:off x="52015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5" name="Google Shape;205;p3"/>
          <p:cNvSpPr/>
          <p:nvPr/>
        </p:nvSpPr>
        <p:spPr>
          <a:xfrm>
            <a:off x="4765584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6" name="Google Shape;206;p3"/>
          <p:cNvSpPr/>
          <p:nvPr/>
        </p:nvSpPr>
        <p:spPr>
          <a:xfrm>
            <a:off x="55218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7" name="Google Shape;207;p3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8" name="Google Shape;208;p3"/>
          <p:cNvSpPr/>
          <p:nvPr/>
        </p:nvSpPr>
        <p:spPr>
          <a:xfrm>
            <a:off x="8052577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9" name="Google Shape;209;p3"/>
          <p:cNvSpPr/>
          <p:nvPr/>
        </p:nvSpPr>
        <p:spPr>
          <a:xfrm>
            <a:off x="6984573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0" name="Google Shape;210;p3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1" name="Google Shape;211;p3"/>
          <p:cNvSpPr/>
          <p:nvPr/>
        </p:nvSpPr>
        <p:spPr>
          <a:xfrm>
            <a:off x="61607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2" name="Google Shape;212;p3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3" name="Google Shape;213;p3"/>
          <p:cNvSpPr/>
          <p:nvPr/>
        </p:nvSpPr>
        <p:spPr>
          <a:xfrm>
            <a:off x="48922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4" name="Google Shape;214;p3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5" name="Google Shape;215;p3"/>
          <p:cNvSpPr/>
          <p:nvPr/>
        </p:nvSpPr>
        <p:spPr>
          <a:xfrm>
            <a:off x="4489179" y="4206693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6" name="Google Shape;216;p3"/>
          <p:cNvSpPr/>
          <p:nvPr/>
        </p:nvSpPr>
        <p:spPr>
          <a:xfrm rot="1920548">
            <a:off x="7236726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7" name="Google Shape;217;p3"/>
          <p:cNvSpPr/>
          <p:nvPr/>
        </p:nvSpPr>
        <p:spPr>
          <a:xfrm>
            <a:off x="82632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8" name="Google Shape;218;p3"/>
          <p:cNvSpPr/>
          <p:nvPr/>
        </p:nvSpPr>
        <p:spPr>
          <a:xfrm rot="-5400000">
            <a:off x="76843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9" name="Google Shape;219;p3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0" name="Google Shape;220;p3"/>
          <p:cNvSpPr/>
          <p:nvPr/>
        </p:nvSpPr>
        <p:spPr>
          <a:xfrm>
            <a:off x="50595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1" name="Google Shape;221;p3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2" name="Google Shape;222;p3"/>
          <p:cNvSpPr/>
          <p:nvPr/>
        </p:nvSpPr>
        <p:spPr>
          <a:xfrm>
            <a:off x="1482765" y="42095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3" name="Google Shape;223;p3"/>
          <p:cNvSpPr/>
          <p:nvPr/>
        </p:nvSpPr>
        <p:spPr>
          <a:xfrm>
            <a:off x="945960" y="4042836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4" name="Google Shape;224;p3"/>
          <p:cNvSpPr/>
          <p:nvPr/>
        </p:nvSpPr>
        <p:spPr>
          <a:xfrm>
            <a:off x="2263010" y="4132028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5" name="Google Shape;225;p3"/>
          <p:cNvSpPr/>
          <p:nvPr/>
        </p:nvSpPr>
        <p:spPr>
          <a:xfrm>
            <a:off x="1780917" y="4041241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6" name="Google Shape;226;p3"/>
          <p:cNvSpPr/>
          <p:nvPr/>
        </p:nvSpPr>
        <p:spPr>
          <a:xfrm>
            <a:off x="1706532" y="453396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7" name="Google Shape;227;p3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8" name="Google Shape;228;p3"/>
          <p:cNvSpPr/>
          <p:nvPr/>
        </p:nvSpPr>
        <p:spPr>
          <a:xfrm>
            <a:off x="400967" y="4075599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9" name="Google Shape;229;p3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0" name="Google Shape;230;p3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1" name="Google Shape;231;p3"/>
          <p:cNvSpPr/>
          <p:nvPr/>
        </p:nvSpPr>
        <p:spPr>
          <a:xfrm>
            <a:off x="32519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2" name="Google Shape;232;p3"/>
          <p:cNvSpPr/>
          <p:nvPr/>
        </p:nvSpPr>
        <p:spPr>
          <a:xfrm>
            <a:off x="3251978" y="402927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3" name="Google Shape;233;p3"/>
          <p:cNvSpPr/>
          <p:nvPr/>
        </p:nvSpPr>
        <p:spPr>
          <a:xfrm>
            <a:off x="2183974" y="4950383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4" name="Google Shape;234;p3"/>
          <p:cNvSpPr/>
          <p:nvPr/>
        </p:nvSpPr>
        <p:spPr>
          <a:xfrm>
            <a:off x="39491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5" name="Google Shape;235;p3"/>
          <p:cNvSpPr/>
          <p:nvPr/>
        </p:nvSpPr>
        <p:spPr>
          <a:xfrm>
            <a:off x="1360115" y="4780234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6" name="Google Shape;236;p3"/>
          <p:cNvSpPr/>
          <p:nvPr/>
        </p:nvSpPr>
        <p:spPr>
          <a:xfrm>
            <a:off x="37218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7" name="Google Shape;237;p3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8" name="Google Shape;238;p3"/>
          <p:cNvSpPr/>
          <p:nvPr/>
        </p:nvSpPr>
        <p:spPr>
          <a:xfrm>
            <a:off x="40288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9" name="Google Shape;239;p3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0" name="Google Shape;240;p3"/>
          <p:cNvSpPr/>
          <p:nvPr/>
        </p:nvSpPr>
        <p:spPr>
          <a:xfrm rot="1920548">
            <a:off x="2436125" y="46581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1" name="Google Shape;241;p3"/>
          <p:cNvSpPr/>
          <p:nvPr/>
        </p:nvSpPr>
        <p:spPr>
          <a:xfrm>
            <a:off x="3462692" y="4517805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2" name="Google Shape;242;p3"/>
          <p:cNvSpPr/>
          <p:nvPr/>
        </p:nvSpPr>
        <p:spPr>
          <a:xfrm rot="-5400000">
            <a:off x="2883755" y="39822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3" name="Google Shape;243;p3"/>
          <p:cNvSpPr/>
          <p:nvPr/>
        </p:nvSpPr>
        <p:spPr>
          <a:xfrm>
            <a:off x="28590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4" name="Google Shape;244;p3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5" name="Google Shape;245;p3"/>
          <p:cNvSpPr/>
          <p:nvPr/>
        </p:nvSpPr>
        <p:spPr>
          <a:xfrm>
            <a:off x="29818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5"/>
          <p:cNvSpPr txBox="1">
            <a:spLocks noGrp="1"/>
          </p:cNvSpPr>
          <p:nvPr>
            <p:ph type="body" idx="1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7350">
              <a:spcBef>
                <a:spcPts val="600"/>
              </a:spcBef>
              <a:spcAft>
                <a:spcPts val="0"/>
              </a:spcAft>
              <a:buSzPts val="2500"/>
              <a:buChar char="✘"/>
              <a:defRPr sz="25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✗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grpSp>
        <p:nvGrpSpPr>
          <p:cNvPr id="293" name="Google Shape;293;p5"/>
          <p:cNvGrpSpPr/>
          <p:nvPr/>
        </p:nvGrpSpPr>
        <p:grpSpPr>
          <a:xfrm>
            <a:off x="7442902" y="-91154"/>
            <a:ext cx="1796289" cy="5330574"/>
            <a:chOff x="6023725" y="842300"/>
            <a:chExt cx="1358150" cy="4030375"/>
          </a:xfrm>
        </p:grpSpPr>
        <p:sp>
          <p:nvSpPr>
            <p:cNvPr id="294" name="Google Shape;294;p5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l" t="t" r="r" b="b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l" t="t" r="r" b="b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l" t="t" r="r" b="b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l" t="t" r="r" b="b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l" t="t" r="r" b="b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Google Shape;299;p5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l" t="t" r="r" b="b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Google Shape;300;p5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l" t="t" r="r" b="b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l" t="t" r="r" b="b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l" t="t" r="r" b="b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l" t="t" r="r" b="b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l" t="t" r="r" b="b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l" t="t" r="r" b="b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l" t="t" r="r" b="b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l" t="t" r="r" b="b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Google Shape;308;p5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l" t="t" r="r" b="b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l" t="t" r="r" b="b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l" t="t" r="r" b="b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l" t="t" r="r" b="b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l" t="t" r="r" b="b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l" t="t" r="r" b="b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l" t="t" r="r" b="b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l" t="t" r="r" b="b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l" t="t" r="r" b="b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l" t="t" r="r" b="b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l" t="t" r="r" b="b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l" t="t" r="r" b="b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l" t="t" r="r" b="b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l" t="t" r="r" b="b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l" t="t" r="r" b="b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3" name="Google Shape;323;p5"/>
          <p:cNvCxnSpPr/>
          <p:nvPr/>
        </p:nvCxnSpPr>
        <p:spPr>
          <a:xfrm>
            <a:off x="850475" y="1031425"/>
            <a:ext cx="6037800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24" name="Google Shape;324;p5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10"/>
          <p:cNvSpPr/>
          <p:nvPr/>
        </p:nvSpPr>
        <p:spPr>
          <a:xfrm>
            <a:off x="7302880" y="-294362"/>
            <a:ext cx="450550" cy="558734"/>
          </a:xfrm>
          <a:custGeom>
            <a:avLst/>
            <a:gdLst/>
            <a:ahLst/>
            <a:cxnLst/>
            <a:rect l="l" t="t" r="r" b="b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8" name="Google Shape;478;p10"/>
          <p:cNvSpPr/>
          <p:nvPr/>
        </p:nvSpPr>
        <p:spPr>
          <a:xfrm>
            <a:off x="-35374" y="3366963"/>
            <a:ext cx="443260" cy="504670"/>
          </a:xfrm>
          <a:custGeom>
            <a:avLst/>
            <a:gdLst/>
            <a:ahLst/>
            <a:cxnLst/>
            <a:rect l="l" t="t" r="r" b="b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9" name="Google Shape;479;p10"/>
          <p:cNvSpPr/>
          <p:nvPr/>
        </p:nvSpPr>
        <p:spPr>
          <a:xfrm>
            <a:off x="8817948" y="34396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0" name="Google Shape;480;p10"/>
          <p:cNvSpPr/>
          <p:nvPr/>
        </p:nvSpPr>
        <p:spPr>
          <a:xfrm>
            <a:off x="8742973" y="4166677"/>
            <a:ext cx="495281" cy="340238"/>
          </a:xfrm>
          <a:custGeom>
            <a:avLst/>
            <a:gdLst/>
            <a:ahLst/>
            <a:cxnLst/>
            <a:rect l="l" t="t" r="r" b="b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1" name="Google Shape;481;p10"/>
          <p:cNvSpPr/>
          <p:nvPr/>
        </p:nvSpPr>
        <p:spPr>
          <a:xfrm>
            <a:off x="8360955" y="450691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2" name="Google Shape;482;p10"/>
          <p:cNvSpPr/>
          <p:nvPr/>
        </p:nvSpPr>
        <p:spPr>
          <a:xfrm>
            <a:off x="-77078" y="1488018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3" name="Google Shape;483;p10"/>
          <p:cNvSpPr/>
          <p:nvPr/>
        </p:nvSpPr>
        <p:spPr>
          <a:xfrm>
            <a:off x="8052572" y="482526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4" name="Google Shape;484;p10"/>
          <p:cNvSpPr/>
          <p:nvPr/>
        </p:nvSpPr>
        <p:spPr>
          <a:xfrm>
            <a:off x="8052577" y="4132327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5" name="Google Shape;485;p10"/>
          <p:cNvSpPr/>
          <p:nvPr/>
        </p:nvSpPr>
        <p:spPr>
          <a:xfrm>
            <a:off x="7430898" y="4873171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6" name="Google Shape;486;p10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7" name="Google Shape;487;p10"/>
          <p:cNvSpPr/>
          <p:nvPr/>
        </p:nvSpPr>
        <p:spPr>
          <a:xfrm>
            <a:off x="8522444" y="4000279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8" name="Google Shape;488;p10"/>
          <p:cNvSpPr/>
          <p:nvPr/>
        </p:nvSpPr>
        <p:spPr>
          <a:xfrm>
            <a:off x="8829403" y="4583868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9" name="Google Shape;489;p10"/>
          <p:cNvSpPr/>
          <p:nvPr/>
        </p:nvSpPr>
        <p:spPr>
          <a:xfrm>
            <a:off x="8963979" y="1338718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0" name="Google Shape;490;p10"/>
          <p:cNvSpPr/>
          <p:nvPr/>
        </p:nvSpPr>
        <p:spPr>
          <a:xfrm rot="-2426120">
            <a:off x="7110132" y="4877011"/>
            <a:ext cx="279910" cy="357971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1" name="Google Shape;491;p10"/>
          <p:cNvSpPr/>
          <p:nvPr/>
        </p:nvSpPr>
        <p:spPr>
          <a:xfrm>
            <a:off x="7659648" y="4370196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2" name="Google Shape;492;p10"/>
          <p:cNvSpPr/>
          <p:nvPr/>
        </p:nvSpPr>
        <p:spPr>
          <a:xfrm>
            <a:off x="8797588" y="3078732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3" name="Google Shape;493;p10"/>
          <p:cNvSpPr/>
          <p:nvPr/>
        </p:nvSpPr>
        <p:spPr>
          <a:xfrm>
            <a:off x="7782420" y="4885132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4" name="Google Shape;494;p10"/>
          <p:cNvSpPr/>
          <p:nvPr/>
        </p:nvSpPr>
        <p:spPr>
          <a:xfrm>
            <a:off x="346877" y="608615"/>
            <a:ext cx="210213" cy="458889"/>
          </a:xfrm>
          <a:custGeom>
            <a:avLst/>
            <a:gdLst/>
            <a:ahLst/>
            <a:cxnLst/>
            <a:rect l="l" t="t" r="r" b="b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5" name="Google Shape;495;p10"/>
          <p:cNvSpPr/>
          <p:nvPr/>
        </p:nvSpPr>
        <p:spPr>
          <a:xfrm>
            <a:off x="645010" y="355961"/>
            <a:ext cx="414157" cy="507762"/>
          </a:xfrm>
          <a:custGeom>
            <a:avLst/>
            <a:gdLst/>
            <a:ahLst/>
            <a:cxnLst/>
            <a:rect l="l" t="t" r="r" b="b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6" name="Google Shape;496;p10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l" t="t" r="r" b="b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7" name="Google Shape;497;p10"/>
          <p:cNvSpPr/>
          <p:nvPr/>
        </p:nvSpPr>
        <p:spPr>
          <a:xfrm>
            <a:off x="-8" y="1013366"/>
            <a:ext cx="372518" cy="384998"/>
          </a:xfrm>
          <a:custGeom>
            <a:avLst/>
            <a:gdLst/>
            <a:ahLst/>
            <a:cxnLst/>
            <a:rect l="l" t="t" r="r" b="b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8" name="Google Shape;498;p10"/>
          <p:cNvSpPr/>
          <p:nvPr/>
        </p:nvSpPr>
        <p:spPr>
          <a:xfrm>
            <a:off x="8699356" y="179112"/>
            <a:ext cx="521292" cy="538992"/>
          </a:xfrm>
          <a:custGeom>
            <a:avLst/>
            <a:gdLst/>
            <a:ahLst/>
            <a:cxnLst/>
            <a:rect l="l" t="t" r="r" b="b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9" name="Google Shape;499;p10"/>
          <p:cNvSpPr/>
          <p:nvPr/>
        </p:nvSpPr>
        <p:spPr>
          <a:xfrm>
            <a:off x="700454" y="4557600"/>
            <a:ext cx="504670" cy="400627"/>
          </a:xfrm>
          <a:custGeom>
            <a:avLst/>
            <a:gdLst/>
            <a:ahLst/>
            <a:cxnLst/>
            <a:rect l="l" t="t" r="r" b="b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0" name="Google Shape;500;p10"/>
          <p:cNvSpPr/>
          <p:nvPr/>
        </p:nvSpPr>
        <p:spPr>
          <a:xfrm>
            <a:off x="258967" y="-86251"/>
            <a:ext cx="470320" cy="442210"/>
          </a:xfrm>
          <a:custGeom>
            <a:avLst/>
            <a:gdLst/>
            <a:ahLst/>
            <a:cxnLst/>
            <a:rect l="l" t="t" r="r" b="b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1" name="Google Shape;501;p10"/>
          <p:cNvSpPr/>
          <p:nvPr/>
        </p:nvSpPr>
        <p:spPr>
          <a:xfrm>
            <a:off x="-35016" y="4075593"/>
            <a:ext cx="339602" cy="400617"/>
          </a:xfrm>
          <a:custGeom>
            <a:avLst/>
            <a:gdLst/>
            <a:ahLst/>
            <a:cxnLst/>
            <a:rect l="l" t="t" r="r" b="b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2" name="Google Shape;502;p10"/>
          <p:cNvSpPr/>
          <p:nvPr/>
        </p:nvSpPr>
        <p:spPr>
          <a:xfrm>
            <a:off x="721258" y="4998019"/>
            <a:ext cx="463059" cy="177962"/>
          </a:xfrm>
          <a:custGeom>
            <a:avLst/>
            <a:gdLst/>
            <a:ahLst/>
            <a:cxnLst/>
            <a:rect l="l" t="t" r="r" b="b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3" name="Google Shape;503;p10"/>
          <p:cNvSpPr/>
          <p:nvPr/>
        </p:nvSpPr>
        <p:spPr>
          <a:xfrm>
            <a:off x="-243128" y="54210"/>
            <a:ext cx="589992" cy="414129"/>
          </a:xfrm>
          <a:custGeom>
            <a:avLst/>
            <a:gdLst/>
            <a:ahLst/>
            <a:cxnLst/>
            <a:rect l="l" t="t" r="r" b="b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4" name="Google Shape;504;p10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l" t="t" r="r" b="b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5" name="Google Shape;505;p10"/>
          <p:cNvSpPr/>
          <p:nvPr/>
        </p:nvSpPr>
        <p:spPr>
          <a:xfrm>
            <a:off x="-38626" y="579046"/>
            <a:ext cx="297606" cy="211234"/>
          </a:xfrm>
          <a:custGeom>
            <a:avLst/>
            <a:gdLst/>
            <a:ahLst/>
            <a:cxnLst/>
            <a:rect l="l" t="t" r="r" b="b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6" name="Google Shape;506;p10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l" t="t" r="r" b="b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7" name="Google Shape;507;p10"/>
          <p:cNvSpPr/>
          <p:nvPr/>
        </p:nvSpPr>
        <p:spPr>
          <a:xfrm>
            <a:off x="955990" y="-57166"/>
            <a:ext cx="323616" cy="321546"/>
          </a:xfrm>
          <a:custGeom>
            <a:avLst/>
            <a:gdLst/>
            <a:ahLst/>
            <a:cxnLst/>
            <a:rect l="l" t="t" r="r" b="b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8" name="Google Shape;508;p10"/>
          <p:cNvSpPr/>
          <p:nvPr/>
        </p:nvSpPr>
        <p:spPr>
          <a:xfrm>
            <a:off x="1333294" y="4678454"/>
            <a:ext cx="306966" cy="385027"/>
          </a:xfrm>
          <a:custGeom>
            <a:avLst/>
            <a:gdLst/>
            <a:ahLst/>
            <a:cxnLst/>
            <a:rect l="l" t="t" r="r" b="b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9" name="Google Shape;509;p10"/>
          <p:cNvSpPr/>
          <p:nvPr/>
        </p:nvSpPr>
        <p:spPr>
          <a:xfrm>
            <a:off x="91624" y="4552927"/>
            <a:ext cx="416228" cy="409988"/>
          </a:xfrm>
          <a:custGeom>
            <a:avLst/>
            <a:gdLst/>
            <a:ahLst/>
            <a:cxnLst/>
            <a:rect l="l" t="t" r="r" b="b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0" name="Google Shape;510;p10"/>
          <p:cNvSpPr/>
          <p:nvPr/>
        </p:nvSpPr>
        <p:spPr>
          <a:xfrm>
            <a:off x="1525678" y="4911343"/>
            <a:ext cx="391238" cy="289295"/>
          </a:xfrm>
          <a:custGeom>
            <a:avLst/>
            <a:gdLst/>
            <a:ahLst/>
            <a:cxnLst/>
            <a:rect l="l" t="t" r="r" b="b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1" name="Google Shape;511;p10"/>
          <p:cNvSpPr/>
          <p:nvPr/>
        </p:nvSpPr>
        <p:spPr>
          <a:xfrm>
            <a:off x="2704" y="4900231"/>
            <a:ext cx="180033" cy="373539"/>
          </a:xfrm>
          <a:custGeom>
            <a:avLst/>
            <a:gdLst/>
            <a:ahLst/>
            <a:cxnLst/>
            <a:rect l="l" t="t" r="r" b="b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2" name="Google Shape;512;p10"/>
          <p:cNvSpPr/>
          <p:nvPr/>
        </p:nvSpPr>
        <p:spPr>
          <a:xfrm rot="1920548">
            <a:off x="8225551" y="625274"/>
            <a:ext cx="501522" cy="425557"/>
          </a:xfrm>
          <a:custGeom>
            <a:avLst/>
            <a:gdLst/>
            <a:ahLst/>
            <a:cxnLst/>
            <a:rect l="l" t="t" r="r" b="b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3" name="Google Shape;513;p10"/>
          <p:cNvSpPr/>
          <p:nvPr/>
        </p:nvSpPr>
        <p:spPr>
          <a:xfrm>
            <a:off x="346867" y="4064142"/>
            <a:ext cx="479681" cy="339217"/>
          </a:xfrm>
          <a:custGeom>
            <a:avLst/>
            <a:gdLst/>
            <a:ahLst/>
            <a:cxnLst/>
            <a:rect l="l" t="t" r="r" b="b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4" name="Google Shape;514;p10"/>
          <p:cNvSpPr/>
          <p:nvPr/>
        </p:nvSpPr>
        <p:spPr>
          <a:xfrm rot="-5400000">
            <a:off x="7996280" y="316930"/>
            <a:ext cx="279906" cy="357966"/>
          </a:xfrm>
          <a:custGeom>
            <a:avLst/>
            <a:gdLst/>
            <a:ahLst/>
            <a:cxnLst/>
            <a:rect l="l" t="t" r="r" b="b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5" name="Google Shape;515;p10"/>
          <p:cNvSpPr/>
          <p:nvPr/>
        </p:nvSpPr>
        <p:spPr>
          <a:xfrm>
            <a:off x="8801760" y="790271"/>
            <a:ext cx="377708" cy="426638"/>
          </a:xfrm>
          <a:custGeom>
            <a:avLst/>
            <a:gdLst/>
            <a:ahLst/>
            <a:cxnLst/>
            <a:rect l="l" t="t" r="r" b="b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6" name="Google Shape;516;p10"/>
          <p:cNvSpPr/>
          <p:nvPr/>
        </p:nvSpPr>
        <p:spPr>
          <a:xfrm>
            <a:off x="258963" y="4957957"/>
            <a:ext cx="386048" cy="258065"/>
          </a:xfrm>
          <a:custGeom>
            <a:avLst/>
            <a:gdLst/>
            <a:ahLst/>
            <a:cxnLst/>
            <a:rect l="l" t="t" r="r" b="b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7" name="Google Shape;517;p10"/>
          <p:cNvSpPr/>
          <p:nvPr/>
        </p:nvSpPr>
        <p:spPr>
          <a:xfrm>
            <a:off x="8699345" y="1151407"/>
            <a:ext cx="174842" cy="187322"/>
          </a:xfrm>
          <a:custGeom>
            <a:avLst/>
            <a:gdLst/>
            <a:ahLst/>
            <a:cxnLst/>
            <a:rect l="l" t="t" r="r" b="b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8" name="Google Shape;518;p10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0" y="1"/>
            <a:ext cx="9144000" cy="573515"/>
          </a:xfrm>
          <a:prstGeom prst="rect">
            <a:avLst/>
          </a:prstGeom>
          <a:solidFill>
            <a:srgbClr val="88B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50"/>
          </a:p>
        </p:txBody>
      </p:sp>
      <p:sp>
        <p:nvSpPr>
          <p:cNvPr id="8" name="Triángulo isósceles 7"/>
          <p:cNvSpPr/>
          <p:nvPr userDrawn="1"/>
        </p:nvSpPr>
        <p:spPr>
          <a:xfrm rot="10800000">
            <a:off x="8100392" y="573514"/>
            <a:ext cx="720080" cy="108026"/>
          </a:xfrm>
          <a:prstGeom prst="triangle">
            <a:avLst/>
          </a:prstGeom>
          <a:solidFill>
            <a:srgbClr val="88B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50"/>
          </a:p>
        </p:txBody>
      </p:sp>
      <p:sp>
        <p:nvSpPr>
          <p:cNvPr id="9" name="Espaço Reservado para Rodapé 2"/>
          <p:cNvSpPr txBox="1">
            <a:spLocks/>
          </p:cNvSpPr>
          <p:nvPr userDrawn="1"/>
        </p:nvSpPr>
        <p:spPr bwMode="auto">
          <a:xfrm>
            <a:off x="5067185" y="4978003"/>
            <a:ext cx="4051300" cy="165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600" kern="1200">
                <a:solidFill>
                  <a:srgbClr val="848489"/>
                </a:solidFill>
                <a:latin typeface="Tahoma" panose="020B0604030504040204" pitchFamily="34" charset="0"/>
                <a:ea typeface="ヒラギノ角ゴ Pro W3" pitchFamily="-8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ヒラギノ角ゴ Pro W3"/>
                <a:cs typeface="ヒラギノ角ゴ Pro W3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ヒラギノ角ゴ Pro W3"/>
                <a:cs typeface="ヒラギノ角ゴ Pro W3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ヒラギノ角ゴ Pro W3"/>
                <a:cs typeface="ヒラギノ角ゴ Pro W3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ヒラギノ角ゴ Pro W3"/>
                <a:cs typeface="ヒラギノ角ゴ Pro W3"/>
              </a:defRPr>
            </a:lvl5pPr>
            <a:lvl6pPr marL="2286000" algn="l" defTabSz="914400" rtl="0" eaLnBrk="1" latinLnBrk="0" hangingPunct="1"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ヒラギノ角ゴ Pro W3"/>
                <a:cs typeface="ヒラギノ角ゴ Pro W3"/>
              </a:defRPr>
            </a:lvl6pPr>
            <a:lvl7pPr marL="2743200" algn="l" defTabSz="914400" rtl="0" eaLnBrk="1" latinLnBrk="0" hangingPunct="1"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ヒラギノ角ゴ Pro W3"/>
                <a:cs typeface="ヒラギノ角ゴ Pro W3"/>
              </a:defRPr>
            </a:lvl7pPr>
            <a:lvl8pPr marL="3200400" algn="l" defTabSz="914400" rtl="0" eaLnBrk="1" latinLnBrk="0" hangingPunct="1"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ヒラギノ角ゴ Pro W3"/>
                <a:cs typeface="ヒラギノ角ゴ Pro W3"/>
              </a:defRPr>
            </a:lvl8pPr>
            <a:lvl9pPr marL="3657600" algn="l" defTabSz="914400" rtl="0" eaLnBrk="1" latinLnBrk="0" hangingPunct="1">
              <a:defRPr sz="2000" kern="1200">
                <a:solidFill>
                  <a:schemeClr val="tx1"/>
                </a:solidFill>
                <a:latin typeface="Tahoma" panose="020B0604030504040204" pitchFamily="34" charset="0"/>
                <a:ea typeface="ヒラギノ角ゴ Pro W3"/>
                <a:cs typeface="ヒラギノ角ゴ Pro W3"/>
              </a:defRPr>
            </a:lvl9pPr>
          </a:lstStyle>
          <a:p>
            <a:pPr>
              <a:defRPr/>
            </a:pPr>
            <a:r>
              <a:rPr lang="en-US" sz="600" dirty="0" smtClean="0">
                <a:solidFill>
                  <a:schemeClr val="bg1">
                    <a:lumMod val="65000"/>
                  </a:schemeClr>
                </a:solidFill>
              </a:rPr>
              <a:t>© 2014 Stefanini Proprietary and Confidential</a:t>
            </a:r>
          </a:p>
          <a:p>
            <a:pPr>
              <a:defRPr/>
            </a:pPr>
            <a:endParaRPr lang="en-US" sz="6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7" name="5 Imagen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368" y="27"/>
            <a:ext cx="1292455" cy="419899"/>
          </a:xfrm>
          <a:prstGeom prst="rect">
            <a:avLst/>
          </a:prstGeom>
        </p:spPr>
      </p:pic>
      <p:sp>
        <p:nvSpPr>
          <p:cNvPr id="10" name="Título 1"/>
          <p:cNvSpPr>
            <a:spLocks noGrp="1"/>
          </p:cNvSpPr>
          <p:nvPr>
            <p:ph type="title"/>
          </p:nvPr>
        </p:nvSpPr>
        <p:spPr>
          <a:xfrm>
            <a:off x="107504" y="97736"/>
            <a:ext cx="7120568" cy="378042"/>
          </a:xfrm>
        </p:spPr>
        <p:txBody>
          <a:bodyPr>
            <a:normAutofit/>
          </a:bodyPr>
          <a:lstStyle>
            <a:lvl1pPr>
              <a:defRPr sz="1650">
                <a:solidFill>
                  <a:schemeClr val="bg1"/>
                </a:solidFill>
                <a:latin typeface="Trebuchet MS" panose="020B0603020202020204" pitchFamily="34" charset="0"/>
              </a:defRPr>
            </a:lvl1pPr>
          </a:lstStyle>
          <a:p>
            <a:r>
              <a:rPr lang="es-ES" dirty="0" smtClean="0"/>
              <a:t>Haga clic para modificar el estilo de título del patrón</a:t>
            </a:r>
            <a:endParaRPr lang="es-CO" dirty="0"/>
          </a:p>
        </p:txBody>
      </p:sp>
      <p:sp>
        <p:nvSpPr>
          <p:cNvPr id="12" name="Rectángulo 11"/>
          <p:cNvSpPr/>
          <p:nvPr userDrawn="1"/>
        </p:nvSpPr>
        <p:spPr>
          <a:xfrm>
            <a:off x="194384" y="5056027"/>
            <a:ext cx="493885" cy="87474"/>
          </a:xfrm>
          <a:prstGeom prst="rect">
            <a:avLst/>
          </a:prstGeom>
          <a:solidFill>
            <a:srgbClr val="88B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50"/>
          </a:p>
        </p:txBody>
      </p:sp>
      <p:sp>
        <p:nvSpPr>
          <p:cNvPr id="13" name="Triángulo isósceles 12"/>
          <p:cNvSpPr/>
          <p:nvPr userDrawn="1"/>
        </p:nvSpPr>
        <p:spPr>
          <a:xfrm>
            <a:off x="194384" y="4966084"/>
            <a:ext cx="493885" cy="89942"/>
          </a:xfrm>
          <a:prstGeom prst="triangle">
            <a:avLst/>
          </a:prstGeom>
          <a:solidFill>
            <a:srgbClr val="88B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50"/>
          </a:p>
        </p:txBody>
      </p:sp>
      <p:sp>
        <p:nvSpPr>
          <p:cNvPr id="1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225301" y="4919104"/>
            <a:ext cx="432048" cy="273844"/>
          </a:xfrm>
        </p:spPr>
        <p:txBody>
          <a:bodyPr/>
          <a:lstStyle>
            <a:lvl1pPr algn="ctr">
              <a:defRPr sz="600">
                <a:solidFill>
                  <a:schemeClr val="bg1"/>
                </a:solidFill>
              </a:defRPr>
            </a:lvl1pPr>
          </a:lstStyle>
          <a:p>
            <a:fld id="{D1A99810-2F72-461F-9296-A941325A0CF8}" type="slidenum">
              <a:rPr lang="es-CO" smtClean="0"/>
              <a:pPr/>
              <a:t>‹Nº›</a:t>
            </a:fld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2819421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-6" y="-23"/>
            <a:ext cx="9143797" cy="5143378"/>
            <a:chOff x="239950" y="872550"/>
            <a:chExt cx="7042900" cy="3961625"/>
          </a:xfrm>
        </p:grpSpPr>
        <p:sp>
          <p:nvSpPr>
            <p:cNvPr id="7" name="Google Shape;7;p1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l" t="t" r="r" b="b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l" t="t" r="r" b="b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l" t="t" r="r" b="b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l" t="t" r="r" b="b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159" name="Google Shape;159;p1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3D4965"/>
              </a:buClr>
              <a:buSzPts val="26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2000"/>
              <a:buFont typeface="Dosis"/>
              <a:buChar char="■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●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○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3D4965"/>
              </a:buClr>
              <a:buSzPts val="1800"/>
              <a:buFont typeface="Dosis"/>
              <a:buChar char="■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160" name="Google Shape;160;p1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buNone/>
              <a:defRPr sz="1200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12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Que Hacer en la Ceremonias de Scrum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smtClean="0"/>
              <a:t>Retrospectiva</a:t>
            </a:r>
            <a:endParaRPr lang="es-CO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4294967295"/>
          </p:nvPr>
        </p:nvSpPr>
        <p:spPr>
          <a:xfrm>
            <a:off x="0" y="4852988"/>
            <a:ext cx="549275" cy="290512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0830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11</a:t>
            </a:fld>
            <a:endParaRPr lang="es-CO" dirty="0"/>
          </a:p>
        </p:txBody>
      </p:sp>
      <p:sp>
        <p:nvSpPr>
          <p:cNvPr id="3" name="Rectángulo 2"/>
          <p:cNvSpPr/>
          <p:nvPr/>
        </p:nvSpPr>
        <p:spPr>
          <a:xfrm>
            <a:off x="1504449" y="4102772"/>
            <a:ext cx="21980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1800" dirty="0"/>
              <a:t>https://retromat.org/</a:t>
            </a:r>
          </a:p>
        </p:txBody>
      </p:sp>
      <p:grpSp>
        <p:nvGrpSpPr>
          <p:cNvPr id="6" name="Grupo 5"/>
          <p:cNvGrpSpPr/>
          <p:nvPr/>
        </p:nvGrpSpPr>
        <p:grpSpPr>
          <a:xfrm>
            <a:off x="3362094" y="2057126"/>
            <a:ext cx="2195504" cy="754564"/>
            <a:chOff x="3645275" y="1384457"/>
            <a:chExt cx="2904750" cy="981458"/>
          </a:xfrm>
        </p:grpSpPr>
        <p:grpSp>
          <p:nvGrpSpPr>
            <p:cNvPr id="7" name="Grupo 6"/>
            <p:cNvGrpSpPr/>
            <p:nvPr/>
          </p:nvGrpSpPr>
          <p:grpSpPr>
            <a:xfrm>
              <a:off x="3645275" y="1384457"/>
              <a:ext cx="2904750" cy="981458"/>
              <a:chOff x="3774196" y="2447542"/>
              <a:chExt cx="2904750" cy="981458"/>
            </a:xfrm>
          </p:grpSpPr>
          <p:pic>
            <p:nvPicPr>
              <p:cNvPr id="9" name="Imagen 8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74196" y="2447542"/>
                <a:ext cx="2904750" cy="981458"/>
              </a:xfrm>
              <a:prstGeom prst="rect">
                <a:avLst/>
              </a:prstGeom>
            </p:spPr>
          </p:pic>
          <p:sp>
            <p:nvSpPr>
              <p:cNvPr id="10" name="Redondear rectángulo de esquina sencilla 4"/>
              <p:cNvSpPr/>
              <p:nvPr/>
            </p:nvSpPr>
            <p:spPr>
              <a:xfrm rot="10800000">
                <a:off x="3818646" y="2501008"/>
                <a:ext cx="947706" cy="751857"/>
              </a:xfrm>
              <a:custGeom>
                <a:avLst/>
                <a:gdLst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47706 w 947706"/>
                  <a:gd name="connsiteY3" fmla="*/ 77636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24846 w 947706"/>
                  <a:gd name="connsiteY3" fmla="*/ 77636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293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166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16697 h 776366"/>
                  <a:gd name="connsiteX3" fmla="*/ 940086 w 947706"/>
                  <a:gd name="connsiteY3" fmla="*/ 7433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90909"/>
                  <a:gd name="connsiteX1" fmla="*/ 843709 w 947706"/>
                  <a:gd name="connsiteY1" fmla="*/ 0 h 790909"/>
                  <a:gd name="connsiteX2" fmla="*/ 947706 w 947706"/>
                  <a:gd name="connsiteY2" fmla="*/ 116697 h 790909"/>
                  <a:gd name="connsiteX3" fmla="*/ 921036 w 947706"/>
                  <a:gd name="connsiteY3" fmla="*/ 790909 h 790909"/>
                  <a:gd name="connsiteX4" fmla="*/ 0 w 947706"/>
                  <a:gd name="connsiteY4" fmla="*/ 776366 h 790909"/>
                  <a:gd name="connsiteX5" fmla="*/ 0 w 947706"/>
                  <a:gd name="connsiteY5" fmla="*/ 0 h 790909"/>
                  <a:gd name="connsiteX0" fmla="*/ 0 w 947706"/>
                  <a:gd name="connsiteY0" fmla="*/ 0 h 804498"/>
                  <a:gd name="connsiteX1" fmla="*/ 843709 w 947706"/>
                  <a:gd name="connsiteY1" fmla="*/ 0 h 804498"/>
                  <a:gd name="connsiteX2" fmla="*/ 947706 w 947706"/>
                  <a:gd name="connsiteY2" fmla="*/ 116697 h 804498"/>
                  <a:gd name="connsiteX3" fmla="*/ 946436 w 947706"/>
                  <a:gd name="connsiteY3" fmla="*/ 804498 h 804498"/>
                  <a:gd name="connsiteX4" fmla="*/ 0 w 947706"/>
                  <a:gd name="connsiteY4" fmla="*/ 776366 h 804498"/>
                  <a:gd name="connsiteX5" fmla="*/ 0 w 947706"/>
                  <a:gd name="connsiteY5" fmla="*/ 0 h 804498"/>
                  <a:gd name="connsiteX0" fmla="*/ 0 w 947706"/>
                  <a:gd name="connsiteY0" fmla="*/ 0 h 804498"/>
                  <a:gd name="connsiteX1" fmla="*/ 843709 w 947706"/>
                  <a:gd name="connsiteY1" fmla="*/ 0 h 804498"/>
                  <a:gd name="connsiteX2" fmla="*/ 947706 w 947706"/>
                  <a:gd name="connsiteY2" fmla="*/ 116697 h 804498"/>
                  <a:gd name="connsiteX3" fmla="*/ 946436 w 947706"/>
                  <a:gd name="connsiteY3" fmla="*/ 804498 h 804498"/>
                  <a:gd name="connsiteX4" fmla="*/ 0 w 947706"/>
                  <a:gd name="connsiteY4" fmla="*/ 803545 h 804498"/>
                  <a:gd name="connsiteX5" fmla="*/ 0 w 947706"/>
                  <a:gd name="connsiteY5" fmla="*/ 0 h 80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7706" h="804498">
                    <a:moveTo>
                      <a:pt x="0" y="0"/>
                    </a:moveTo>
                    <a:lnTo>
                      <a:pt x="843709" y="0"/>
                    </a:lnTo>
                    <a:cubicBezTo>
                      <a:pt x="915173" y="0"/>
                      <a:pt x="947706" y="45233"/>
                      <a:pt x="947706" y="116697"/>
                    </a:cubicBezTo>
                    <a:cubicBezTo>
                      <a:pt x="947283" y="345964"/>
                      <a:pt x="946859" y="575231"/>
                      <a:pt x="946436" y="804498"/>
                    </a:cubicBezTo>
                    <a:lnTo>
                      <a:pt x="0" y="8035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11" name="CuadroTexto 10"/>
              <p:cNvSpPr txBox="1"/>
              <p:nvPr/>
            </p:nvSpPr>
            <p:spPr>
              <a:xfrm>
                <a:off x="4766352" y="2513807"/>
                <a:ext cx="1739223" cy="73905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r>
                  <a:rPr lang="es-CO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Indagar</a:t>
                </a:r>
                <a:endParaRPr lang="es-CO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8" name="CuadroTexto 7"/>
            <p:cNvSpPr txBox="1"/>
            <p:nvPr/>
          </p:nvSpPr>
          <p:spPr>
            <a:xfrm>
              <a:off x="3689725" y="1494264"/>
              <a:ext cx="947705" cy="630248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s-CO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03</a:t>
              </a:r>
              <a:endParaRPr lang="es-CO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Grupo 11"/>
          <p:cNvGrpSpPr/>
          <p:nvPr/>
        </p:nvGrpSpPr>
        <p:grpSpPr>
          <a:xfrm>
            <a:off x="4459846" y="2896159"/>
            <a:ext cx="2195504" cy="754564"/>
            <a:chOff x="3645275" y="1384457"/>
            <a:chExt cx="2904750" cy="981458"/>
          </a:xfrm>
        </p:grpSpPr>
        <p:grpSp>
          <p:nvGrpSpPr>
            <p:cNvPr id="13" name="Grupo 12"/>
            <p:cNvGrpSpPr/>
            <p:nvPr/>
          </p:nvGrpSpPr>
          <p:grpSpPr>
            <a:xfrm>
              <a:off x="3645275" y="1384457"/>
              <a:ext cx="2904750" cy="981458"/>
              <a:chOff x="3774196" y="2447542"/>
              <a:chExt cx="2904750" cy="981458"/>
            </a:xfrm>
          </p:grpSpPr>
          <p:pic>
            <p:nvPicPr>
              <p:cNvPr id="15" name="Imagen 1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74196" y="2447542"/>
                <a:ext cx="2904750" cy="981458"/>
              </a:xfrm>
              <a:prstGeom prst="rect">
                <a:avLst/>
              </a:prstGeom>
            </p:spPr>
          </p:pic>
          <p:sp>
            <p:nvSpPr>
              <p:cNvPr id="16" name="Redondear rectángulo de esquina sencilla 4"/>
              <p:cNvSpPr/>
              <p:nvPr/>
            </p:nvSpPr>
            <p:spPr>
              <a:xfrm rot="10800000">
                <a:off x="3818646" y="2501008"/>
                <a:ext cx="947706" cy="751857"/>
              </a:xfrm>
              <a:custGeom>
                <a:avLst/>
                <a:gdLst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47706 w 947706"/>
                  <a:gd name="connsiteY3" fmla="*/ 77636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24846 w 947706"/>
                  <a:gd name="connsiteY3" fmla="*/ 77636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293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166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16697 h 776366"/>
                  <a:gd name="connsiteX3" fmla="*/ 940086 w 947706"/>
                  <a:gd name="connsiteY3" fmla="*/ 7433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90909"/>
                  <a:gd name="connsiteX1" fmla="*/ 843709 w 947706"/>
                  <a:gd name="connsiteY1" fmla="*/ 0 h 790909"/>
                  <a:gd name="connsiteX2" fmla="*/ 947706 w 947706"/>
                  <a:gd name="connsiteY2" fmla="*/ 116697 h 790909"/>
                  <a:gd name="connsiteX3" fmla="*/ 921036 w 947706"/>
                  <a:gd name="connsiteY3" fmla="*/ 790909 h 790909"/>
                  <a:gd name="connsiteX4" fmla="*/ 0 w 947706"/>
                  <a:gd name="connsiteY4" fmla="*/ 776366 h 790909"/>
                  <a:gd name="connsiteX5" fmla="*/ 0 w 947706"/>
                  <a:gd name="connsiteY5" fmla="*/ 0 h 790909"/>
                  <a:gd name="connsiteX0" fmla="*/ 0 w 947706"/>
                  <a:gd name="connsiteY0" fmla="*/ 0 h 804498"/>
                  <a:gd name="connsiteX1" fmla="*/ 843709 w 947706"/>
                  <a:gd name="connsiteY1" fmla="*/ 0 h 804498"/>
                  <a:gd name="connsiteX2" fmla="*/ 947706 w 947706"/>
                  <a:gd name="connsiteY2" fmla="*/ 116697 h 804498"/>
                  <a:gd name="connsiteX3" fmla="*/ 946436 w 947706"/>
                  <a:gd name="connsiteY3" fmla="*/ 804498 h 804498"/>
                  <a:gd name="connsiteX4" fmla="*/ 0 w 947706"/>
                  <a:gd name="connsiteY4" fmla="*/ 776366 h 804498"/>
                  <a:gd name="connsiteX5" fmla="*/ 0 w 947706"/>
                  <a:gd name="connsiteY5" fmla="*/ 0 h 804498"/>
                  <a:gd name="connsiteX0" fmla="*/ 0 w 947706"/>
                  <a:gd name="connsiteY0" fmla="*/ 0 h 804498"/>
                  <a:gd name="connsiteX1" fmla="*/ 843709 w 947706"/>
                  <a:gd name="connsiteY1" fmla="*/ 0 h 804498"/>
                  <a:gd name="connsiteX2" fmla="*/ 947706 w 947706"/>
                  <a:gd name="connsiteY2" fmla="*/ 116697 h 804498"/>
                  <a:gd name="connsiteX3" fmla="*/ 946436 w 947706"/>
                  <a:gd name="connsiteY3" fmla="*/ 804498 h 804498"/>
                  <a:gd name="connsiteX4" fmla="*/ 0 w 947706"/>
                  <a:gd name="connsiteY4" fmla="*/ 803545 h 804498"/>
                  <a:gd name="connsiteX5" fmla="*/ 0 w 947706"/>
                  <a:gd name="connsiteY5" fmla="*/ 0 h 80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7706" h="804498">
                    <a:moveTo>
                      <a:pt x="0" y="0"/>
                    </a:moveTo>
                    <a:lnTo>
                      <a:pt x="843709" y="0"/>
                    </a:lnTo>
                    <a:cubicBezTo>
                      <a:pt x="915173" y="0"/>
                      <a:pt x="947706" y="45233"/>
                      <a:pt x="947706" y="116697"/>
                    </a:cubicBezTo>
                    <a:cubicBezTo>
                      <a:pt x="947283" y="345964"/>
                      <a:pt x="946859" y="575231"/>
                      <a:pt x="946436" y="804498"/>
                    </a:cubicBezTo>
                    <a:lnTo>
                      <a:pt x="0" y="8035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17" name="CuadroTexto 16"/>
              <p:cNvSpPr txBox="1"/>
              <p:nvPr/>
            </p:nvSpPr>
            <p:spPr>
              <a:xfrm>
                <a:off x="4766352" y="2513807"/>
                <a:ext cx="1868144" cy="73905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r>
                  <a:rPr lang="es-CO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Decidir que Hacer</a:t>
                </a:r>
                <a:endParaRPr lang="es-CO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4" name="CuadroTexto 13"/>
            <p:cNvSpPr txBox="1"/>
            <p:nvPr/>
          </p:nvSpPr>
          <p:spPr>
            <a:xfrm>
              <a:off x="3689725" y="1494264"/>
              <a:ext cx="947705" cy="630248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s-CO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04</a:t>
              </a:r>
              <a:endParaRPr lang="es-CO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8" name="Grupo 17"/>
          <p:cNvGrpSpPr/>
          <p:nvPr/>
        </p:nvGrpSpPr>
        <p:grpSpPr>
          <a:xfrm>
            <a:off x="5557598" y="3732747"/>
            <a:ext cx="2195504" cy="754564"/>
            <a:chOff x="3645275" y="1384457"/>
            <a:chExt cx="2904750" cy="981458"/>
          </a:xfrm>
        </p:grpSpPr>
        <p:grpSp>
          <p:nvGrpSpPr>
            <p:cNvPr id="19" name="Grupo 18"/>
            <p:cNvGrpSpPr/>
            <p:nvPr/>
          </p:nvGrpSpPr>
          <p:grpSpPr>
            <a:xfrm>
              <a:off x="3645275" y="1384457"/>
              <a:ext cx="2904750" cy="981458"/>
              <a:chOff x="3774196" y="2447542"/>
              <a:chExt cx="2904750" cy="981458"/>
            </a:xfrm>
          </p:grpSpPr>
          <p:pic>
            <p:nvPicPr>
              <p:cNvPr id="21" name="Imagen 2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74196" y="2447542"/>
                <a:ext cx="2904750" cy="981458"/>
              </a:xfrm>
              <a:prstGeom prst="rect">
                <a:avLst/>
              </a:prstGeom>
            </p:spPr>
          </p:pic>
          <p:sp>
            <p:nvSpPr>
              <p:cNvPr id="22" name="Redondear rectángulo de esquina sencilla 4"/>
              <p:cNvSpPr/>
              <p:nvPr/>
            </p:nvSpPr>
            <p:spPr>
              <a:xfrm rot="10800000">
                <a:off x="3818646" y="2501008"/>
                <a:ext cx="947706" cy="751857"/>
              </a:xfrm>
              <a:custGeom>
                <a:avLst/>
                <a:gdLst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47706 w 947706"/>
                  <a:gd name="connsiteY3" fmla="*/ 77636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24846 w 947706"/>
                  <a:gd name="connsiteY3" fmla="*/ 77636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293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166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16697 h 776366"/>
                  <a:gd name="connsiteX3" fmla="*/ 940086 w 947706"/>
                  <a:gd name="connsiteY3" fmla="*/ 7433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90909"/>
                  <a:gd name="connsiteX1" fmla="*/ 843709 w 947706"/>
                  <a:gd name="connsiteY1" fmla="*/ 0 h 790909"/>
                  <a:gd name="connsiteX2" fmla="*/ 947706 w 947706"/>
                  <a:gd name="connsiteY2" fmla="*/ 116697 h 790909"/>
                  <a:gd name="connsiteX3" fmla="*/ 921036 w 947706"/>
                  <a:gd name="connsiteY3" fmla="*/ 790909 h 790909"/>
                  <a:gd name="connsiteX4" fmla="*/ 0 w 947706"/>
                  <a:gd name="connsiteY4" fmla="*/ 776366 h 790909"/>
                  <a:gd name="connsiteX5" fmla="*/ 0 w 947706"/>
                  <a:gd name="connsiteY5" fmla="*/ 0 h 790909"/>
                  <a:gd name="connsiteX0" fmla="*/ 0 w 947706"/>
                  <a:gd name="connsiteY0" fmla="*/ 0 h 804498"/>
                  <a:gd name="connsiteX1" fmla="*/ 843709 w 947706"/>
                  <a:gd name="connsiteY1" fmla="*/ 0 h 804498"/>
                  <a:gd name="connsiteX2" fmla="*/ 947706 w 947706"/>
                  <a:gd name="connsiteY2" fmla="*/ 116697 h 804498"/>
                  <a:gd name="connsiteX3" fmla="*/ 946436 w 947706"/>
                  <a:gd name="connsiteY3" fmla="*/ 804498 h 804498"/>
                  <a:gd name="connsiteX4" fmla="*/ 0 w 947706"/>
                  <a:gd name="connsiteY4" fmla="*/ 776366 h 804498"/>
                  <a:gd name="connsiteX5" fmla="*/ 0 w 947706"/>
                  <a:gd name="connsiteY5" fmla="*/ 0 h 804498"/>
                  <a:gd name="connsiteX0" fmla="*/ 0 w 947706"/>
                  <a:gd name="connsiteY0" fmla="*/ 0 h 804498"/>
                  <a:gd name="connsiteX1" fmla="*/ 843709 w 947706"/>
                  <a:gd name="connsiteY1" fmla="*/ 0 h 804498"/>
                  <a:gd name="connsiteX2" fmla="*/ 947706 w 947706"/>
                  <a:gd name="connsiteY2" fmla="*/ 116697 h 804498"/>
                  <a:gd name="connsiteX3" fmla="*/ 946436 w 947706"/>
                  <a:gd name="connsiteY3" fmla="*/ 804498 h 804498"/>
                  <a:gd name="connsiteX4" fmla="*/ 0 w 947706"/>
                  <a:gd name="connsiteY4" fmla="*/ 803545 h 804498"/>
                  <a:gd name="connsiteX5" fmla="*/ 0 w 947706"/>
                  <a:gd name="connsiteY5" fmla="*/ 0 h 80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7706" h="804498">
                    <a:moveTo>
                      <a:pt x="0" y="0"/>
                    </a:moveTo>
                    <a:lnTo>
                      <a:pt x="843709" y="0"/>
                    </a:lnTo>
                    <a:cubicBezTo>
                      <a:pt x="915173" y="0"/>
                      <a:pt x="947706" y="45233"/>
                      <a:pt x="947706" y="116697"/>
                    </a:cubicBezTo>
                    <a:cubicBezTo>
                      <a:pt x="947283" y="345964"/>
                      <a:pt x="946859" y="575231"/>
                      <a:pt x="946436" y="804498"/>
                    </a:cubicBezTo>
                    <a:lnTo>
                      <a:pt x="0" y="8035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00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23" name="CuadroTexto 22"/>
              <p:cNvSpPr txBox="1"/>
              <p:nvPr/>
            </p:nvSpPr>
            <p:spPr>
              <a:xfrm>
                <a:off x="4766352" y="2513807"/>
                <a:ext cx="1868144" cy="73905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r>
                  <a:rPr lang="es-CO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Cerrar</a:t>
                </a:r>
                <a:endParaRPr lang="es-CO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0" name="CuadroTexto 19"/>
            <p:cNvSpPr txBox="1"/>
            <p:nvPr/>
          </p:nvSpPr>
          <p:spPr>
            <a:xfrm>
              <a:off x="3689725" y="1494264"/>
              <a:ext cx="947705" cy="630248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s-CO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05</a:t>
              </a:r>
              <a:endParaRPr lang="es-CO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4" name="Grupo 23"/>
          <p:cNvGrpSpPr/>
          <p:nvPr/>
        </p:nvGrpSpPr>
        <p:grpSpPr>
          <a:xfrm>
            <a:off x="2102146" y="1218093"/>
            <a:ext cx="2195504" cy="754564"/>
            <a:chOff x="3645275" y="1384457"/>
            <a:chExt cx="2904750" cy="981458"/>
          </a:xfrm>
        </p:grpSpPr>
        <p:grpSp>
          <p:nvGrpSpPr>
            <p:cNvPr id="25" name="Grupo 24"/>
            <p:cNvGrpSpPr/>
            <p:nvPr/>
          </p:nvGrpSpPr>
          <p:grpSpPr>
            <a:xfrm>
              <a:off x="3645275" y="1384457"/>
              <a:ext cx="2904750" cy="981458"/>
              <a:chOff x="3774196" y="2447542"/>
              <a:chExt cx="2904750" cy="981458"/>
            </a:xfrm>
          </p:grpSpPr>
          <p:pic>
            <p:nvPicPr>
              <p:cNvPr id="27" name="Imagen 26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74196" y="2447542"/>
                <a:ext cx="2904750" cy="981458"/>
              </a:xfrm>
              <a:prstGeom prst="rect">
                <a:avLst/>
              </a:prstGeom>
            </p:spPr>
          </p:pic>
          <p:sp>
            <p:nvSpPr>
              <p:cNvPr id="28" name="Redondear rectángulo de esquina sencilla 4"/>
              <p:cNvSpPr/>
              <p:nvPr/>
            </p:nvSpPr>
            <p:spPr>
              <a:xfrm rot="10800000">
                <a:off x="3818646" y="2501008"/>
                <a:ext cx="947706" cy="751857"/>
              </a:xfrm>
              <a:custGeom>
                <a:avLst/>
                <a:gdLst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47706 w 947706"/>
                  <a:gd name="connsiteY3" fmla="*/ 77636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24846 w 947706"/>
                  <a:gd name="connsiteY3" fmla="*/ 77636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293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166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16697 h 776366"/>
                  <a:gd name="connsiteX3" fmla="*/ 940086 w 947706"/>
                  <a:gd name="connsiteY3" fmla="*/ 7433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90909"/>
                  <a:gd name="connsiteX1" fmla="*/ 843709 w 947706"/>
                  <a:gd name="connsiteY1" fmla="*/ 0 h 790909"/>
                  <a:gd name="connsiteX2" fmla="*/ 947706 w 947706"/>
                  <a:gd name="connsiteY2" fmla="*/ 116697 h 790909"/>
                  <a:gd name="connsiteX3" fmla="*/ 921036 w 947706"/>
                  <a:gd name="connsiteY3" fmla="*/ 790909 h 790909"/>
                  <a:gd name="connsiteX4" fmla="*/ 0 w 947706"/>
                  <a:gd name="connsiteY4" fmla="*/ 776366 h 790909"/>
                  <a:gd name="connsiteX5" fmla="*/ 0 w 947706"/>
                  <a:gd name="connsiteY5" fmla="*/ 0 h 790909"/>
                  <a:gd name="connsiteX0" fmla="*/ 0 w 947706"/>
                  <a:gd name="connsiteY0" fmla="*/ 0 h 804498"/>
                  <a:gd name="connsiteX1" fmla="*/ 843709 w 947706"/>
                  <a:gd name="connsiteY1" fmla="*/ 0 h 804498"/>
                  <a:gd name="connsiteX2" fmla="*/ 947706 w 947706"/>
                  <a:gd name="connsiteY2" fmla="*/ 116697 h 804498"/>
                  <a:gd name="connsiteX3" fmla="*/ 946436 w 947706"/>
                  <a:gd name="connsiteY3" fmla="*/ 804498 h 804498"/>
                  <a:gd name="connsiteX4" fmla="*/ 0 w 947706"/>
                  <a:gd name="connsiteY4" fmla="*/ 776366 h 804498"/>
                  <a:gd name="connsiteX5" fmla="*/ 0 w 947706"/>
                  <a:gd name="connsiteY5" fmla="*/ 0 h 804498"/>
                  <a:gd name="connsiteX0" fmla="*/ 0 w 947706"/>
                  <a:gd name="connsiteY0" fmla="*/ 0 h 804498"/>
                  <a:gd name="connsiteX1" fmla="*/ 843709 w 947706"/>
                  <a:gd name="connsiteY1" fmla="*/ 0 h 804498"/>
                  <a:gd name="connsiteX2" fmla="*/ 947706 w 947706"/>
                  <a:gd name="connsiteY2" fmla="*/ 116697 h 804498"/>
                  <a:gd name="connsiteX3" fmla="*/ 946436 w 947706"/>
                  <a:gd name="connsiteY3" fmla="*/ 804498 h 804498"/>
                  <a:gd name="connsiteX4" fmla="*/ 0 w 947706"/>
                  <a:gd name="connsiteY4" fmla="*/ 803545 h 804498"/>
                  <a:gd name="connsiteX5" fmla="*/ 0 w 947706"/>
                  <a:gd name="connsiteY5" fmla="*/ 0 h 80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7706" h="804498">
                    <a:moveTo>
                      <a:pt x="0" y="0"/>
                    </a:moveTo>
                    <a:lnTo>
                      <a:pt x="843709" y="0"/>
                    </a:lnTo>
                    <a:cubicBezTo>
                      <a:pt x="915173" y="0"/>
                      <a:pt x="947706" y="45233"/>
                      <a:pt x="947706" y="116697"/>
                    </a:cubicBezTo>
                    <a:cubicBezTo>
                      <a:pt x="947283" y="345964"/>
                      <a:pt x="946859" y="575231"/>
                      <a:pt x="946436" y="804498"/>
                    </a:cubicBezTo>
                    <a:lnTo>
                      <a:pt x="0" y="80354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030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29" name="CuadroTexto 28"/>
              <p:cNvSpPr txBox="1"/>
              <p:nvPr/>
            </p:nvSpPr>
            <p:spPr>
              <a:xfrm>
                <a:off x="4766352" y="2513807"/>
                <a:ext cx="1868144" cy="73905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r>
                  <a:rPr lang="es-CO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Recolectar </a:t>
                </a:r>
              </a:p>
              <a:p>
                <a:r>
                  <a:rPr lang="es-CO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Datos</a:t>
                </a:r>
                <a:endParaRPr lang="es-CO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" name="CuadroTexto 25"/>
            <p:cNvSpPr txBox="1"/>
            <p:nvPr/>
          </p:nvSpPr>
          <p:spPr>
            <a:xfrm>
              <a:off x="3689725" y="1494264"/>
              <a:ext cx="947705" cy="630248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s-CO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02</a:t>
              </a:r>
              <a:endParaRPr lang="es-CO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0" name="Grupo 29">
            <a:extLst>
              <a:ext uri="{FF2B5EF4-FFF2-40B4-BE49-F238E27FC236}">
                <a16:creationId xmlns:a16="http://schemas.microsoft.com/office/drawing/2014/main" id="{FD6FAE37-AD55-43F0-9477-49AA2EEEFF3A}"/>
              </a:ext>
            </a:extLst>
          </p:cNvPr>
          <p:cNvGrpSpPr/>
          <p:nvPr/>
        </p:nvGrpSpPr>
        <p:grpSpPr>
          <a:xfrm>
            <a:off x="903659" y="379060"/>
            <a:ext cx="2195504" cy="754564"/>
            <a:chOff x="3645275" y="1384457"/>
            <a:chExt cx="2904750" cy="981458"/>
          </a:xfrm>
        </p:grpSpPr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B3DBC2C6-CF8F-4863-BDAE-E11319D9E99A}"/>
                </a:ext>
              </a:extLst>
            </p:cNvPr>
            <p:cNvGrpSpPr/>
            <p:nvPr/>
          </p:nvGrpSpPr>
          <p:grpSpPr>
            <a:xfrm>
              <a:off x="3645275" y="1384457"/>
              <a:ext cx="2904750" cy="981458"/>
              <a:chOff x="3774196" y="2447542"/>
              <a:chExt cx="2904750" cy="981458"/>
            </a:xfrm>
          </p:grpSpPr>
          <p:pic>
            <p:nvPicPr>
              <p:cNvPr id="33" name="Imagen 32">
                <a:extLst>
                  <a:ext uri="{FF2B5EF4-FFF2-40B4-BE49-F238E27FC236}">
                    <a16:creationId xmlns:a16="http://schemas.microsoft.com/office/drawing/2014/main" id="{7CFDB004-A93C-48A7-8CDB-080FDD0D8C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74196" y="2447542"/>
                <a:ext cx="2904750" cy="981458"/>
              </a:xfrm>
              <a:prstGeom prst="rect">
                <a:avLst/>
              </a:prstGeom>
            </p:spPr>
          </p:pic>
          <p:sp>
            <p:nvSpPr>
              <p:cNvPr id="34" name="Redondear rectángulo de esquina sencilla 4">
                <a:extLst>
                  <a:ext uri="{FF2B5EF4-FFF2-40B4-BE49-F238E27FC236}">
                    <a16:creationId xmlns:a16="http://schemas.microsoft.com/office/drawing/2014/main" id="{A9BAB991-6D67-4184-8058-C1BBE62377CC}"/>
                  </a:ext>
                </a:extLst>
              </p:cNvPr>
              <p:cNvSpPr/>
              <p:nvPr/>
            </p:nvSpPr>
            <p:spPr>
              <a:xfrm rot="10800000">
                <a:off x="3818646" y="2501008"/>
                <a:ext cx="947706" cy="751857"/>
              </a:xfrm>
              <a:custGeom>
                <a:avLst/>
                <a:gdLst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47706 w 947706"/>
                  <a:gd name="connsiteY3" fmla="*/ 77636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24846 w 947706"/>
                  <a:gd name="connsiteY3" fmla="*/ 77636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18309 w 947706"/>
                  <a:gd name="connsiteY1" fmla="*/ 0 h 776366"/>
                  <a:gd name="connsiteX2" fmla="*/ 947706 w 947706"/>
                  <a:gd name="connsiteY2" fmla="*/ 1293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293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16697 h 776366"/>
                  <a:gd name="connsiteX3" fmla="*/ 901986 w 947706"/>
                  <a:gd name="connsiteY3" fmla="*/ 7687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76366"/>
                  <a:gd name="connsiteX1" fmla="*/ 843709 w 947706"/>
                  <a:gd name="connsiteY1" fmla="*/ 0 h 776366"/>
                  <a:gd name="connsiteX2" fmla="*/ 947706 w 947706"/>
                  <a:gd name="connsiteY2" fmla="*/ 116697 h 776366"/>
                  <a:gd name="connsiteX3" fmla="*/ 940086 w 947706"/>
                  <a:gd name="connsiteY3" fmla="*/ 743346 h 776366"/>
                  <a:gd name="connsiteX4" fmla="*/ 0 w 947706"/>
                  <a:gd name="connsiteY4" fmla="*/ 776366 h 776366"/>
                  <a:gd name="connsiteX5" fmla="*/ 0 w 947706"/>
                  <a:gd name="connsiteY5" fmla="*/ 0 h 776366"/>
                  <a:gd name="connsiteX0" fmla="*/ 0 w 947706"/>
                  <a:gd name="connsiteY0" fmla="*/ 0 h 790909"/>
                  <a:gd name="connsiteX1" fmla="*/ 843709 w 947706"/>
                  <a:gd name="connsiteY1" fmla="*/ 0 h 790909"/>
                  <a:gd name="connsiteX2" fmla="*/ 947706 w 947706"/>
                  <a:gd name="connsiteY2" fmla="*/ 116697 h 790909"/>
                  <a:gd name="connsiteX3" fmla="*/ 921036 w 947706"/>
                  <a:gd name="connsiteY3" fmla="*/ 790909 h 790909"/>
                  <a:gd name="connsiteX4" fmla="*/ 0 w 947706"/>
                  <a:gd name="connsiteY4" fmla="*/ 776366 h 790909"/>
                  <a:gd name="connsiteX5" fmla="*/ 0 w 947706"/>
                  <a:gd name="connsiteY5" fmla="*/ 0 h 790909"/>
                  <a:gd name="connsiteX0" fmla="*/ 0 w 947706"/>
                  <a:gd name="connsiteY0" fmla="*/ 0 h 804498"/>
                  <a:gd name="connsiteX1" fmla="*/ 843709 w 947706"/>
                  <a:gd name="connsiteY1" fmla="*/ 0 h 804498"/>
                  <a:gd name="connsiteX2" fmla="*/ 947706 w 947706"/>
                  <a:gd name="connsiteY2" fmla="*/ 116697 h 804498"/>
                  <a:gd name="connsiteX3" fmla="*/ 946436 w 947706"/>
                  <a:gd name="connsiteY3" fmla="*/ 804498 h 804498"/>
                  <a:gd name="connsiteX4" fmla="*/ 0 w 947706"/>
                  <a:gd name="connsiteY4" fmla="*/ 776366 h 804498"/>
                  <a:gd name="connsiteX5" fmla="*/ 0 w 947706"/>
                  <a:gd name="connsiteY5" fmla="*/ 0 h 804498"/>
                  <a:gd name="connsiteX0" fmla="*/ 0 w 947706"/>
                  <a:gd name="connsiteY0" fmla="*/ 0 h 804498"/>
                  <a:gd name="connsiteX1" fmla="*/ 843709 w 947706"/>
                  <a:gd name="connsiteY1" fmla="*/ 0 h 804498"/>
                  <a:gd name="connsiteX2" fmla="*/ 947706 w 947706"/>
                  <a:gd name="connsiteY2" fmla="*/ 116697 h 804498"/>
                  <a:gd name="connsiteX3" fmla="*/ 946436 w 947706"/>
                  <a:gd name="connsiteY3" fmla="*/ 804498 h 804498"/>
                  <a:gd name="connsiteX4" fmla="*/ 0 w 947706"/>
                  <a:gd name="connsiteY4" fmla="*/ 803545 h 804498"/>
                  <a:gd name="connsiteX5" fmla="*/ 0 w 947706"/>
                  <a:gd name="connsiteY5" fmla="*/ 0 h 8044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47706" h="804498">
                    <a:moveTo>
                      <a:pt x="0" y="0"/>
                    </a:moveTo>
                    <a:lnTo>
                      <a:pt x="843709" y="0"/>
                    </a:lnTo>
                    <a:cubicBezTo>
                      <a:pt x="915173" y="0"/>
                      <a:pt x="947706" y="45233"/>
                      <a:pt x="947706" y="116697"/>
                    </a:cubicBezTo>
                    <a:cubicBezTo>
                      <a:pt x="947283" y="345964"/>
                      <a:pt x="946859" y="575231"/>
                      <a:pt x="946436" y="804498"/>
                    </a:cubicBezTo>
                    <a:lnTo>
                      <a:pt x="0" y="803545"/>
                    </a:lnTo>
                    <a:lnTo>
                      <a:pt x="0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O" dirty="0"/>
              </a:p>
            </p:txBody>
          </p:sp>
          <p:sp>
            <p:nvSpPr>
              <p:cNvPr id="35" name="CuadroTexto 34">
                <a:extLst>
                  <a:ext uri="{FF2B5EF4-FFF2-40B4-BE49-F238E27FC236}">
                    <a16:creationId xmlns:a16="http://schemas.microsoft.com/office/drawing/2014/main" id="{F54AE7EC-674D-404E-A67C-F4FB4F7776FE}"/>
                  </a:ext>
                </a:extLst>
              </p:cNvPr>
              <p:cNvSpPr txBox="1"/>
              <p:nvPr/>
            </p:nvSpPr>
            <p:spPr>
              <a:xfrm>
                <a:off x="4766352" y="2513807"/>
                <a:ext cx="1739223" cy="739059"/>
              </a:xfrm>
              <a:prstGeom prst="rect">
                <a:avLst/>
              </a:prstGeom>
              <a:noFill/>
            </p:spPr>
            <p:txBody>
              <a:bodyPr wrap="square" rtlCol="0" anchor="ctr">
                <a:noAutofit/>
              </a:bodyPr>
              <a:lstStyle/>
              <a:p>
                <a:r>
                  <a:rPr lang="es-ES" sz="16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Apertura</a:t>
                </a:r>
                <a:endParaRPr lang="es-CO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07C578A6-5229-4AF8-921F-BB3926CA911D}"/>
                </a:ext>
              </a:extLst>
            </p:cNvPr>
            <p:cNvSpPr txBox="1"/>
            <p:nvPr/>
          </p:nvSpPr>
          <p:spPr>
            <a:xfrm>
              <a:off x="3689725" y="1450722"/>
              <a:ext cx="947705" cy="739058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s-CO" sz="28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01</a:t>
              </a:r>
              <a:endParaRPr lang="es-CO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498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smtClean="0"/>
              <a:t>Otras Herramientas</a:t>
            </a:r>
            <a:endParaRPr lang="es-CO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4294967295"/>
          </p:nvPr>
        </p:nvSpPr>
        <p:spPr>
          <a:xfrm>
            <a:off x="0" y="4852988"/>
            <a:ext cx="549275" cy="290512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12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34873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1" t="5299" r="10493" b="4271"/>
          <a:stretch/>
        </p:blipFill>
        <p:spPr>
          <a:xfrm rot="21124923">
            <a:off x="1392981" y="662260"/>
            <a:ext cx="2163019" cy="153368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Google Shape;661;p28"/>
          <p:cNvSpPr txBox="1">
            <a:spLocks/>
          </p:cNvSpPr>
          <p:nvPr/>
        </p:nvSpPr>
        <p:spPr>
          <a:xfrm>
            <a:off x="1297655" y="2337618"/>
            <a:ext cx="2728245" cy="494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s-CO" dirty="0" smtClean="0"/>
              <a:t>Súper Poderes</a:t>
            </a:r>
            <a:endParaRPr lang="es-CO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4" t="1400" r="1239" b="5543"/>
          <a:stretch/>
        </p:blipFill>
        <p:spPr>
          <a:xfrm rot="268738">
            <a:off x="4636810" y="520587"/>
            <a:ext cx="2184801" cy="162601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Google Shape;661;p28"/>
          <p:cNvSpPr txBox="1">
            <a:spLocks/>
          </p:cNvSpPr>
          <p:nvPr/>
        </p:nvSpPr>
        <p:spPr>
          <a:xfrm>
            <a:off x="4365087" y="2337618"/>
            <a:ext cx="2728245" cy="4944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Font typeface="Sniglet"/>
              <a:buNone/>
              <a:defRPr sz="1800" b="0" i="0" u="none" strike="noStrike" cap="none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algn="ctr"/>
            <a:r>
              <a:rPr lang="es-CO" dirty="0" smtClean="0"/>
              <a:t>Mapa Personal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102607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35"/>
          <p:cNvSpPr txBox="1">
            <a:spLocks noGrp="1"/>
          </p:cNvSpPr>
          <p:nvPr>
            <p:ph type="ctrTitle" idx="4294967295"/>
          </p:nvPr>
        </p:nvSpPr>
        <p:spPr>
          <a:xfrm>
            <a:off x="3657038" y="1073100"/>
            <a:ext cx="32292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733" name="Google Shape;733;p35"/>
          <p:cNvSpPr txBox="1">
            <a:spLocks noGrp="1"/>
          </p:cNvSpPr>
          <p:nvPr>
            <p:ph type="body" idx="4294967295"/>
          </p:nvPr>
        </p:nvSpPr>
        <p:spPr>
          <a:xfrm>
            <a:off x="3657038" y="2119105"/>
            <a:ext cx="32292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Any questions</a:t>
            </a:r>
            <a:r>
              <a:rPr lang="en" sz="3600" b="1" dirty="0" smtClean="0"/>
              <a:t>?</a:t>
            </a:r>
            <a:endParaRPr dirty="0"/>
          </a:p>
        </p:txBody>
      </p:sp>
      <p:sp>
        <p:nvSpPr>
          <p:cNvPr id="734" name="Google Shape;734;p35"/>
          <p:cNvSpPr/>
          <p:nvPr/>
        </p:nvSpPr>
        <p:spPr>
          <a:xfrm>
            <a:off x="2257757" y="1402659"/>
            <a:ext cx="1180108" cy="1089975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78D8"/>
              </a:solidFill>
            </a:endParaRPr>
          </a:p>
        </p:txBody>
      </p:sp>
      <p:sp>
        <p:nvSpPr>
          <p:cNvPr id="735" name="Google Shape;735;p35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15"/>
          <p:cNvSpPr txBox="1">
            <a:spLocks noGrp="1"/>
          </p:cNvSpPr>
          <p:nvPr>
            <p:ph type="ctrTitle"/>
          </p:nvPr>
        </p:nvSpPr>
        <p:spPr>
          <a:xfrm>
            <a:off x="3210935" y="1661762"/>
            <a:ext cx="5301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Sprint Planing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17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4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Agenda</a:t>
            </a:r>
            <a:endParaRPr dirty="0"/>
          </a:p>
        </p:txBody>
      </p:sp>
      <p:sp>
        <p:nvSpPr>
          <p:cNvPr id="560" name="Google Shape;560;p17"/>
          <p:cNvSpPr txBox="1">
            <a:spLocks noGrp="1"/>
          </p:cNvSpPr>
          <p:nvPr>
            <p:ph type="body" idx="1"/>
          </p:nvPr>
        </p:nvSpPr>
        <p:spPr>
          <a:xfrm>
            <a:off x="747925" y="1302837"/>
            <a:ext cx="6140400" cy="3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s-CO" dirty="0" err="1" smtClean="0"/>
              <a:t>Backlog</a:t>
            </a:r>
            <a:r>
              <a:rPr lang="es-CO" dirty="0" smtClean="0"/>
              <a:t> Producto</a:t>
            </a:r>
            <a:endParaRPr dirty="0"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s-CO" dirty="0" smtClean="0"/>
              <a:t>Contextualización HU</a:t>
            </a: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s-CO" dirty="0" smtClean="0"/>
              <a:t>Revisión de HU</a:t>
            </a: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s-CO" dirty="0" err="1" smtClean="0"/>
              <a:t>Task</a:t>
            </a:r>
            <a:r>
              <a:rPr lang="es-CO" dirty="0" smtClean="0"/>
              <a:t> HU</a:t>
            </a: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s-CO" dirty="0" smtClean="0"/>
              <a:t>Estimación HU</a:t>
            </a: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✘"/>
            </a:pPr>
            <a:r>
              <a:rPr lang="es-CO" dirty="0" smtClean="0"/>
              <a:t>Compromisos</a:t>
            </a:r>
          </a:p>
        </p:txBody>
      </p:sp>
      <p:sp>
        <p:nvSpPr>
          <p:cNvPr id="561" name="Google Shape;561;p17"/>
          <p:cNvSpPr txBox="1">
            <a:spLocks noGrp="1"/>
          </p:cNvSpPr>
          <p:nvPr>
            <p:ph type="sldNum" idx="12"/>
          </p:nvPr>
        </p:nvSpPr>
        <p:spPr>
          <a:xfrm>
            <a:off x="90619" y="472273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18"/>
          <p:cNvSpPr txBox="1">
            <a:spLocks noGrp="1"/>
          </p:cNvSpPr>
          <p:nvPr>
            <p:ph type="ctrTitle" idx="4294967295"/>
          </p:nvPr>
        </p:nvSpPr>
        <p:spPr>
          <a:xfrm>
            <a:off x="685800" y="2286499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 smtClean="0"/>
              <a:t>Ejercicio Estimacion</a:t>
            </a:r>
            <a:endParaRPr sz="6000" dirty="0"/>
          </a:p>
        </p:txBody>
      </p:sp>
      <p:sp>
        <p:nvSpPr>
          <p:cNvPr id="568" name="Google Shape;568;p18"/>
          <p:cNvSpPr/>
          <p:nvPr/>
        </p:nvSpPr>
        <p:spPr>
          <a:xfrm>
            <a:off x="4572753" y="647124"/>
            <a:ext cx="1323528" cy="1341149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69" name="Google Shape;569;p18"/>
          <p:cNvSpPr/>
          <p:nvPr/>
        </p:nvSpPr>
        <p:spPr>
          <a:xfrm rot="1473079">
            <a:off x="3369357" y="1316756"/>
            <a:ext cx="773816" cy="753764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70" name="Google Shape;570;p18"/>
          <p:cNvSpPr/>
          <p:nvPr/>
        </p:nvSpPr>
        <p:spPr>
          <a:xfrm>
            <a:off x="4316768" y="518958"/>
            <a:ext cx="338774" cy="329202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71" name="Google Shape;571;p18"/>
          <p:cNvSpPr/>
          <p:nvPr/>
        </p:nvSpPr>
        <p:spPr>
          <a:xfrm rot="2487273">
            <a:off x="4098884" y="2012731"/>
            <a:ext cx="241052" cy="234241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72" name="Google Shape;572;p18"/>
          <p:cNvSpPr txBox="1">
            <a:spLocks noGrp="1"/>
          </p:cNvSpPr>
          <p:nvPr>
            <p:ph type="sldNum" idx="12"/>
          </p:nvPr>
        </p:nvSpPr>
        <p:spPr>
          <a:xfrm>
            <a:off x="4297650" y="4853299"/>
            <a:ext cx="548700" cy="2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/>
          <p:cNvSpPr>
            <a:spLocks noGrp="1"/>
          </p:cNvSpPr>
          <p:nvPr>
            <p:ph type="title" idx="4294967295"/>
          </p:nvPr>
        </p:nvSpPr>
        <p:spPr>
          <a:xfrm>
            <a:off x="0" y="76200"/>
            <a:ext cx="7119938" cy="37782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</a:rPr>
              <a:t>Daily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6" name="Marcador de contenido 2"/>
          <p:cNvSpPr>
            <a:spLocks noGrp="1"/>
          </p:cNvSpPr>
          <p:nvPr>
            <p:ph idx="4294967295"/>
          </p:nvPr>
        </p:nvSpPr>
        <p:spPr>
          <a:xfrm>
            <a:off x="1214440" y="378043"/>
            <a:ext cx="6448425" cy="679450"/>
          </a:xfrm>
        </p:spPr>
        <p:txBody>
          <a:bodyPr>
            <a:normAutofit/>
          </a:bodyPr>
          <a:lstStyle/>
          <a:p>
            <a:r>
              <a:rPr lang="es-CO" dirty="0"/>
              <a:t>Reunión diaria de sincronización del equipo </a:t>
            </a:r>
          </a:p>
          <a:p>
            <a:pPr marL="0" indent="0">
              <a:buNone/>
            </a:pPr>
            <a:endParaRPr lang="es-CO" dirty="0"/>
          </a:p>
        </p:txBody>
      </p:sp>
      <p:sp>
        <p:nvSpPr>
          <p:cNvPr id="3" name="2 Rectángulo"/>
          <p:cNvSpPr/>
          <p:nvPr/>
        </p:nvSpPr>
        <p:spPr>
          <a:xfrm>
            <a:off x="1763107" y="1024561"/>
            <a:ext cx="5899758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050" dirty="0"/>
              <a:t> </a:t>
            </a:r>
          </a:p>
          <a:p>
            <a:r>
              <a:rPr lang="es-CO" sz="1050" dirty="0"/>
              <a:t/>
            </a:r>
            <a:br>
              <a:rPr lang="es-CO" sz="1050" dirty="0"/>
            </a:br>
            <a:endParaRPr lang="es-CO" sz="1050" dirty="0"/>
          </a:p>
        </p:txBody>
      </p:sp>
      <p:grpSp>
        <p:nvGrpSpPr>
          <p:cNvPr id="10" name="Grupo 9"/>
          <p:cNvGrpSpPr/>
          <p:nvPr/>
        </p:nvGrpSpPr>
        <p:grpSpPr>
          <a:xfrm>
            <a:off x="1304235" y="1445151"/>
            <a:ext cx="963766" cy="1112895"/>
            <a:chOff x="1356698" y="2186403"/>
            <a:chExt cx="1748211" cy="2000773"/>
          </a:xfrm>
        </p:grpSpPr>
        <p:pic>
          <p:nvPicPr>
            <p:cNvPr id="1026" name="Picture 2" descr="Resultado de imagen para reloj garabato"/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56698" y="2186403"/>
              <a:ext cx="1740396" cy="1740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CuadroTexto 3"/>
            <p:cNvSpPr txBox="1"/>
            <p:nvPr/>
          </p:nvSpPr>
          <p:spPr>
            <a:xfrm>
              <a:off x="1412018" y="3772184"/>
              <a:ext cx="1692891" cy="414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dirty="0">
                  <a:latin typeface="Comic Sans MS" panose="030F0702030302020204" pitchFamily="66" charset="0"/>
                </a:rPr>
                <a:t>15 MINUTOS</a:t>
              </a:r>
              <a:endParaRPr lang="es-CO" sz="900" dirty="0">
                <a:latin typeface="Comic Sans MS" panose="030F0702030302020204" pitchFamily="66" charset="0"/>
              </a:endParaRPr>
            </a:p>
          </p:txBody>
        </p:sp>
      </p:grpSp>
      <p:pic>
        <p:nvPicPr>
          <p:cNvPr id="1030" name="Picture 6" descr="http://www.becominganagilearchitect.com/uploads/posts/150720_daily_scrum/daily_scrum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791" y="1338597"/>
            <a:ext cx="3429000" cy="3214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Llamada ovalada 15"/>
          <p:cNvSpPr/>
          <p:nvPr/>
        </p:nvSpPr>
        <p:spPr>
          <a:xfrm>
            <a:off x="5454683" y="1468695"/>
            <a:ext cx="1246645" cy="650288"/>
          </a:xfrm>
          <a:prstGeom prst="wedgeEllipseCallout">
            <a:avLst>
              <a:gd name="adj1" fmla="val -40917"/>
              <a:gd name="adj2" fmla="val 47434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050" dirty="0">
                <a:solidFill>
                  <a:schemeClr val="tx1"/>
                </a:solidFill>
              </a:rPr>
              <a:t>¿Qué hice </a:t>
            </a:r>
            <a:r>
              <a:rPr lang="es-CO" sz="1050" b="1" dirty="0">
                <a:solidFill>
                  <a:schemeClr val="tx1"/>
                </a:solidFill>
              </a:rPr>
              <a:t>ayer?</a:t>
            </a:r>
            <a:r>
              <a:rPr lang="es-CO" sz="1050" dirty="0">
                <a:solidFill>
                  <a:schemeClr val="tx1"/>
                </a:solidFill>
              </a:rPr>
              <a:t> </a:t>
            </a:r>
          </a:p>
        </p:txBody>
      </p:sp>
      <p:sp>
        <p:nvSpPr>
          <p:cNvPr id="20" name="Llamada ovalada 19"/>
          <p:cNvSpPr/>
          <p:nvPr/>
        </p:nvSpPr>
        <p:spPr>
          <a:xfrm>
            <a:off x="5795292" y="2215229"/>
            <a:ext cx="1246645" cy="810033"/>
          </a:xfrm>
          <a:prstGeom prst="wedgeEllipseCallout">
            <a:avLst>
              <a:gd name="adj1" fmla="val -59254"/>
              <a:gd name="adj2" fmla="val -35935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050" dirty="0">
                <a:solidFill>
                  <a:schemeClr val="tx1"/>
                </a:solidFill>
              </a:rPr>
              <a:t>¿Qué </a:t>
            </a:r>
            <a:r>
              <a:rPr lang="es-CO" sz="1050" dirty="0">
                <a:solidFill>
                  <a:schemeClr val="tx1"/>
                </a:solidFill>
              </a:rPr>
              <a:t>voy Hacer Hoy</a:t>
            </a:r>
            <a:r>
              <a:rPr lang="es-CO" sz="1050" b="1" dirty="0">
                <a:solidFill>
                  <a:schemeClr val="tx1"/>
                </a:solidFill>
              </a:rPr>
              <a:t>?</a:t>
            </a:r>
            <a:r>
              <a:rPr lang="es-CO" sz="1050" dirty="0">
                <a:solidFill>
                  <a:schemeClr val="tx1"/>
                </a:solidFill>
              </a:rPr>
              <a:t> </a:t>
            </a:r>
          </a:p>
        </p:txBody>
      </p:sp>
      <p:sp>
        <p:nvSpPr>
          <p:cNvPr id="21" name="Llamada ovalada 20"/>
          <p:cNvSpPr/>
          <p:nvPr/>
        </p:nvSpPr>
        <p:spPr>
          <a:xfrm>
            <a:off x="5795292" y="3121510"/>
            <a:ext cx="1606994" cy="727068"/>
          </a:xfrm>
          <a:prstGeom prst="wedgeEllipseCallout">
            <a:avLst>
              <a:gd name="adj1" fmla="val -56634"/>
              <a:gd name="adj2" fmla="val -56353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050" dirty="0">
                <a:solidFill>
                  <a:schemeClr val="tx1"/>
                </a:solidFill>
              </a:rPr>
              <a:t>¿Qué </a:t>
            </a:r>
            <a:r>
              <a:rPr lang="es-CO" sz="1050" b="1" dirty="0">
                <a:solidFill>
                  <a:schemeClr val="tx1"/>
                </a:solidFill>
              </a:rPr>
              <a:t>impedimento Tengo?</a:t>
            </a:r>
            <a:r>
              <a:rPr lang="es-CO" sz="1050" dirty="0">
                <a:solidFill>
                  <a:schemeClr val="tx1"/>
                </a:solidFill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430711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1"/>
          <p:cNvSpPr>
            <a:spLocks noGrp="1"/>
          </p:cNvSpPr>
          <p:nvPr>
            <p:ph type="title" idx="4294967295"/>
          </p:nvPr>
        </p:nvSpPr>
        <p:spPr>
          <a:xfrm>
            <a:off x="0" y="98425"/>
            <a:ext cx="7119938" cy="377825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chemeClr val="bg1"/>
                </a:solidFill>
              </a:rPr>
              <a:t>Daily</a:t>
            </a: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1763107" y="1024561"/>
            <a:ext cx="5899758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1050" dirty="0"/>
              <a:t> </a:t>
            </a:r>
          </a:p>
          <a:p>
            <a:r>
              <a:rPr lang="es-CO" sz="1050" dirty="0"/>
              <a:t/>
            </a:r>
            <a:br>
              <a:rPr lang="es-CO" sz="1050" dirty="0"/>
            </a:br>
            <a:endParaRPr lang="es-CO" sz="1050" dirty="0"/>
          </a:p>
        </p:txBody>
      </p:sp>
      <p:grpSp>
        <p:nvGrpSpPr>
          <p:cNvPr id="15" name="Grupo 14"/>
          <p:cNvGrpSpPr/>
          <p:nvPr/>
        </p:nvGrpSpPr>
        <p:grpSpPr>
          <a:xfrm>
            <a:off x="1103888" y="1291741"/>
            <a:ext cx="2277303" cy="1777761"/>
            <a:chOff x="2873827" y="2016517"/>
            <a:chExt cx="3193144" cy="2503767"/>
          </a:xfrm>
        </p:grpSpPr>
        <p:sp>
          <p:nvSpPr>
            <p:cNvPr id="5" name="Rectángulo 4"/>
            <p:cNvSpPr/>
            <p:nvPr/>
          </p:nvSpPr>
          <p:spPr>
            <a:xfrm>
              <a:off x="2873827" y="4185431"/>
              <a:ext cx="3193144" cy="3348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470417" algn="ctr">
                <a:lnSpc>
                  <a:spcPct val="90000"/>
                </a:lnSpc>
                <a:spcBef>
                  <a:spcPts val="1013"/>
                </a:spcBef>
              </a:pPr>
              <a:r>
                <a:rPr lang="es-ES" sz="1050" dirty="0">
                  <a:latin typeface="Comic Sans MS" panose="030F0702030302020204" pitchFamily="66" charset="0"/>
                </a:rPr>
                <a:t>No </a:t>
              </a:r>
              <a:r>
                <a:rPr lang="es-ES" sz="1050" dirty="0">
                  <a:latin typeface="Comic Sans MS" panose="030F0702030302020204" pitchFamily="66" charset="0"/>
                </a:rPr>
                <a:t>para resolver dudas </a:t>
              </a:r>
              <a:endParaRPr lang="en-US" sz="1050" dirty="0">
                <a:latin typeface="Comic Sans MS" panose="030F0702030302020204" pitchFamily="66" charset="0"/>
              </a:endParaRPr>
            </a:p>
          </p:txBody>
        </p:sp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17652" y="2016517"/>
              <a:ext cx="1454929" cy="2103165"/>
            </a:xfrm>
            <a:prstGeom prst="rect">
              <a:avLst/>
            </a:prstGeom>
          </p:spPr>
        </p:pic>
      </p:grpSp>
      <p:grpSp>
        <p:nvGrpSpPr>
          <p:cNvPr id="18" name="Grupo 17"/>
          <p:cNvGrpSpPr/>
          <p:nvPr/>
        </p:nvGrpSpPr>
        <p:grpSpPr>
          <a:xfrm>
            <a:off x="3635543" y="1153640"/>
            <a:ext cx="1339414" cy="1558366"/>
            <a:chOff x="1356698" y="2186403"/>
            <a:chExt cx="1843857" cy="2285865"/>
          </a:xfrm>
        </p:grpSpPr>
        <p:pic>
          <p:nvPicPr>
            <p:cNvPr id="19" name="Picture 2" descr="Resultado de imagen para reloj garabato"/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56698" y="2186403"/>
              <a:ext cx="1740396" cy="1740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CuadroTexto 21"/>
            <p:cNvSpPr txBox="1"/>
            <p:nvPr/>
          </p:nvSpPr>
          <p:spPr>
            <a:xfrm>
              <a:off x="1496528" y="3795082"/>
              <a:ext cx="1704027" cy="6771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s-CO" sz="1200" b="1" dirty="0">
                  <a:latin typeface="Comic Sans MS" panose="030F0702030302020204" pitchFamily="66" charset="0"/>
                </a:rPr>
                <a:t>TIME BOX</a:t>
              </a:r>
            </a:p>
            <a:p>
              <a:pPr algn="ctr"/>
              <a:r>
                <a:rPr lang="es-CO" sz="1200" b="1" dirty="0">
                  <a:latin typeface="Comic Sans MS" panose="030F0702030302020204" pitchFamily="66" charset="0"/>
                </a:rPr>
                <a:t>15 MINUTOS</a:t>
              </a:r>
              <a:endParaRPr lang="es-CO" sz="1200" b="1" dirty="0">
                <a:latin typeface="Comic Sans MS" panose="030F0702030302020204" pitchFamily="66" charset="0"/>
              </a:endParaRPr>
            </a:p>
          </p:txBody>
        </p:sp>
      </p:grpSp>
      <p:grpSp>
        <p:nvGrpSpPr>
          <p:cNvPr id="11" name="Grupo 10"/>
          <p:cNvGrpSpPr/>
          <p:nvPr/>
        </p:nvGrpSpPr>
        <p:grpSpPr>
          <a:xfrm>
            <a:off x="5619383" y="1597677"/>
            <a:ext cx="1572694" cy="1393724"/>
            <a:chOff x="5226961" y="2289411"/>
            <a:chExt cx="2096925" cy="1858299"/>
          </a:xfrm>
        </p:grpSpPr>
        <p:pic>
          <p:nvPicPr>
            <p:cNvPr id="2050" name="Picture 2" descr="Imagen relacionada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78757" y="2289411"/>
              <a:ext cx="1845129" cy="13838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CuadroTexto 1"/>
            <p:cNvSpPr txBox="1"/>
            <p:nvPr/>
          </p:nvSpPr>
          <p:spPr>
            <a:xfrm>
              <a:off x="5226961" y="3809155"/>
              <a:ext cx="1930442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1050" dirty="0">
                  <a:latin typeface="Comic Sans MS" panose="030F0702030302020204" pitchFamily="66" charset="0"/>
                </a:rPr>
                <a:t>Actualiza el Tablero</a:t>
              </a:r>
              <a:endParaRPr lang="es-CO" sz="1050" dirty="0">
                <a:latin typeface="Comic Sans MS" panose="030F0702030302020204" pitchFamily="66" charset="0"/>
              </a:endParaRPr>
            </a:p>
          </p:txBody>
        </p:sp>
      </p:grpSp>
      <p:pic>
        <p:nvPicPr>
          <p:cNvPr id="2052" name="Picture 4" descr="Resultado de imagen para post it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458" y="3149905"/>
            <a:ext cx="1547658" cy="1555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/>
          <p:cNvSpPr txBox="1"/>
          <p:nvPr/>
        </p:nvSpPr>
        <p:spPr>
          <a:xfrm>
            <a:off x="3948020" y="3685228"/>
            <a:ext cx="105830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050" b="1" dirty="0"/>
              <a:t>Mismo Lugar </a:t>
            </a:r>
          </a:p>
          <a:p>
            <a:r>
              <a:rPr lang="es-CO" sz="1050" b="1" dirty="0"/>
              <a:t>Misma Hora</a:t>
            </a:r>
            <a:endParaRPr lang="es-CO" sz="1050" b="1" dirty="0"/>
          </a:p>
        </p:txBody>
      </p:sp>
    </p:spTree>
    <p:extLst>
      <p:ext uri="{BB962C8B-B14F-4D97-AF65-F5344CB8AC3E}">
        <p14:creationId xmlns:p14="http://schemas.microsoft.com/office/powerpoint/2010/main" val="1711468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21743" t="16146" r="22475"/>
          <a:stretch/>
        </p:blipFill>
        <p:spPr>
          <a:xfrm>
            <a:off x="1885950" y="295050"/>
            <a:ext cx="5467350" cy="46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15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smtClean="0"/>
              <a:t>Sprint </a:t>
            </a:r>
            <a:r>
              <a:rPr lang="es-CO" dirty="0" err="1" smtClean="0"/>
              <a:t>Review</a:t>
            </a:r>
            <a:endParaRPr lang="es-CO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4294967295"/>
          </p:nvPr>
        </p:nvSpPr>
        <p:spPr>
          <a:xfrm>
            <a:off x="0" y="4852988"/>
            <a:ext cx="549275" cy="290512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83851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sultado de imagen de sprint revie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119" y="1101881"/>
            <a:ext cx="3149604" cy="236220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/>
          <p:cNvSpPr txBox="1"/>
          <p:nvPr/>
        </p:nvSpPr>
        <p:spPr>
          <a:xfrm>
            <a:off x="4436197" y="1844265"/>
            <a:ext cx="4568879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 smtClean="0">
                <a:solidFill>
                  <a:schemeClr val="bg2">
                    <a:lumMod val="75000"/>
                  </a:schemeClr>
                </a:solidFill>
              </a:rPr>
              <a:t>Se debe preparar la demo (datos, flujo, </a:t>
            </a:r>
            <a:r>
              <a:rPr lang="es-CO" sz="1600" dirty="0" err="1" smtClean="0">
                <a:solidFill>
                  <a:schemeClr val="bg2">
                    <a:lumMod val="75000"/>
                  </a:schemeClr>
                </a:solidFill>
              </a:rPr>
              <a:t>etc</a:t>
            </a:r>
            <a:r>
              <a:rPr lang="es-CO" sz="1600" dirty="0" smtClean="0">
                <a:solidFill>
                  <a:schemeClr val="bg2">
                    <a:lumMod val="75000"/>
                  </a:schemeClr>
                </a:solidFill>
              </a:rPr>
              <a:t>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 smtClean="0">
                <a:solidFill>
                  <a:schemeClr val="bg2">
                    <a:lumMod val="75000"/>
                  </a:schemeClr>
                </a:solidFill>
              </a:rPr>
              <a:t>Se muestran los resultados del Sprint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O" sz="1600" dirty="0" smtClean="0">
                <a:solidFill>
                  <a:schemeClr val="bg2">
                    <a:lumMod val="75000"/>
                  </a:schemeClr>
                </a:solidFill>
              </a:rPr>
              <a:t>Se reporta el informe de lo hecho y no hecho</a:t>
            </a:r>
          </a:p>
          <a:p>
            <a:endParaRPr lang="es-CO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35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129</Words>
  <Application>Microsoft Office PowerPoint</Application>
  <PresentationFormat>Presentación en pantalla (16:9)</PresentationFormat>
  <Paragraphs>56</Paragraphs>
  <Slides>14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3" baseType="lpstr">
      <vt:lpstr>Sniglet</vt:lpstr>
      <vt:lpstr>Dosis</vt:lpstr>
      <vt:lpstr>Tahoma</vt:lpstr>
      <vt:lpstr>Trebuchet MS</vt:lpstr>
      <vt:lpstr>ヒラギノ角ゴ Pro W3</vt:lpstr>
      <vt:lpstr>Arial</vt:lpstr>
      <vt:lpstr>Wingdings</vt:lpstr>
      <vt:lpstr>Comic Sans MS</vt:lpstr>
      <vt:lpstr>Friar template</vt:lpstr>
      <vt:lpstr>Que Hacer en la Ceremonias de Scrum</vt:lpstr>
      <vt:lpstr>Sprint Planing</vt:lpstr>
      <vt:lpstr>Agenda</vt:lpstr>
      <vt:lpstr>Ejercicio Estimacion</vt:lpstr>
      <vt:lpstr>Daily</vt:lpstr>
      <vt:lpstr>Daily</vt:lpstr>
      <vt:lpstr>Presentación de PowerPoint</vt:lpstr>
      <vt:lpstr>Sprint Review</vt:lpstr>
      <vt:lpstr>Presentación de PowerPoint</vt:lpstr>
      <vt:lpstr>Retrospectiva</vt:lpstr>
      <vt:lpstr>Presentación de PowerPoint</vt:lpstr>
      <vt:lpstr>Otras Herramientas</vt:lpstr>
      <vt:lpstr>Presentación de PowerPoint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 Hacer</dc:title>
  <dc:creator>Rene</dc:creator>
  <cp:lastModifiedBy>Rene</cp:lastModifiedBy>
  <cp:revision>12</cp:revision>
  <dcterms:modified xsi:type="dcterms:W3CDTF">2018-11-02T02:50:21Z</dcterms:modified>
</cp:coreProperties>
</file>